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3" r:id="rId5"/>
    <p:sldId id="264" r:id="rId6"/>
    <p:sldId id="265" r:id="rId7"/>
    <p:sldId id="260" r:id="rId8"/>
    <p:sldId id="266" r:id="rId9"/>
    <p:sldId id="274" r:id="rId10"/>
    <p:sldId id="276" r:id="rId11"/>
    <p:sldId id="277" r:id="rId12"/>
    <p:sldId id="267" r:id="rId13"/>
    <p:sldId id="278" r:id="rId14"/>
    <p:sldId id="259" r:id="rId15"/>
    <p:sldId id="268" r:id="rId16"/>
    <p:sldId id="271" r:id="rId17"/>
    <p:sldId id="269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F285C-0AE3-7E48-9153-C3FAFF35FE89}" v="82" dt="2019-03-22T14:11:47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99"/>
    <p:restoredTop sz="94713"/>
  </p:normalViewPr>
  <p:slideViewPr>
    <p:cSldViewPr snapToGrid="0" snapToObjects="1">
      <p:cViewPr varScale="1">
        <p:scale>
          <a:sx n="80" d="100"/>
          <a:sy n="80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대학원생) 한동윤 (컴퓨터공학과)" userId="56576a37-b263-4206-95cc-132b35f3b36e" providerId="ADAL" clId="{E83F285C-0AE3-7E48-9153-C3FAFF35FE89}"/>
    <pc:docChg chg="undo custSel addSld delSld modSld sldOrd">
      <pc:chgData name="(대학원생) 한동윤 (컴퓨터공학과)" userId="56576a37-b263-4206-95cc-132b35f3b36e" providerId="ADAL" clId="{E83F285C-0AE3-7E48-9153-C3FAFF35FE89}" dt="2019-03-22T14:13:20.937" v="5179" actId="5793"/>
      <pc:docMkLst>
        <pc:docMk/>
      </pc:docMkLst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2511272968" sldId="256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2511272968" sldId="256"/>
            <ac:spMk id="4" creationId="{C75A8165-537C-744D-B254-114AAAC016D1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2511272968" sldId="256"/>
            <ac:spMk id="5" creationId="{13AD23C7-E64B-4141-9E1F-851609AE16DA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3200002290" sldId="257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3200002290" sldId="257"/>
            <ac:spMk id="4" creationId="{6F047629-535B-D848-BF83-766AC235F4DA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3200002290" sldId="257"/>
            <ac:spMk id="5" creationId="{61FEE22C-2141-1D45-8517-7F95C7C2A00D}"/>
          </ac:spMkLst>
        </pc:spChg>
      </pc:sldChg>
      <pc:sldChg chg="addSp modSp del">
        <pc:chgData name="(대학원생) 한동윤 (컴퓨터공학과)" userId="56576a37-b263-4206-95cc-132b35f3b36e" providerId="ADAL" clId="{E83F285C-0AE3-7E48-9153-C3FAFF35FE89}" dt="2019-03-21T18:15:28.714" v="3516" actId="2696"/>
        <pc:sldMkLst>
          <pc:docMk/>
          <pc:sldMk cId="3912654217" sldId="258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3912654217" sldId="258"/>
            <ac:spMk id="4" creationId="{2CD27712-DF16-0E48-9BD4-BCF1E478DF27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3912654217" sldId="258"/>
            <ac:spMk id="5" creationId="{8D4C636F-F284-134C-873D-B8E80B8CFC06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32:30.186" v="2494" actId="20577"/>
        <pc:sldMkLst>
          <pc:docMk/>
          <pc:sldMk cId="2973318578" sldId="259"/>
        </pc:sldMkLst>
        <pc:spChg chg="mod">
          <ac:chgData name="(대학원생) 한동윤 (컴퓨터공학과)" userId="56576a37-b263-4206-95cc-132b35f3b36e" providerId="ADAL" clId="{E83F285C-0AE3-7E48-9153-C3FAFF35FE89}" dt="2019-03-21T17:32:30.186" v="2494" actId="20577"/>
          <ac:spMkLst>
            <pc:docMk/>
            <pc:sldMk cId="2973318578" sldId="259"/>
            <ac:spMk id="3" creationId="{44B3192E-65A9-7B4A-B553-46D36B333975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2973318578" sldId="259"/>
            <ac:spMk id="4" creationId="{F83C2FAD-118E-9D46-B8C7-526567AFE992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2973318578" sldId="259"/>
            <ac:spMk id="5" creationId="{6383E489-E34E-2844-9784-CF985F436D9D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301753686" sldId="260"/>
        </pc:sldMkLst>
        <pc:spChg chg="mod">
          <ac:chgData name="(대학원생) 한동윤 (컴퓨터공학과)" userId="56576a37-b263-4206-95cc-132b35f3b36e" providerId="ADAL" clId="{E83F285C-0AE3-7E48-9153-C3FAFF35FE89}" dt="2019-03-21T16:55:37.832" v="149" actId="20577"/>
          <ac:spMkLst>
            <pc:docMk/>
            <pc:sldMk cId="301753686" sldId="260"/>
            <ac:spMk id="3" creationId="{64494DD4-26EF-4843-9644-C10573DB3CBD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301753686" sldId="260"/>
            <ac:spMk id="4" creationId="{07462298-B6F0-AB40-9315-C86111D5C0DA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301753686" sldId="260"/>
            <ac:spMk id="5" creationId="{8510F8E1-B4F0-E544-8FA4-DF517F8F0D31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436426065" sldId="261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436426065" sldId="261"/>
            <ac:spMk id="3" creationId="{42C47492-F3AC-EB43-B2A7-04CAFA61EB78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436426065" sldId="261"/>
            <ac:spMk id="4" creationId="{3AB239AC-DBD2-EE4B-9C18-757BF9442E49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3418472552" sldId="263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3418472552" sldId="263"/>
            <ac:spMk id="3" creationId="{CCC03632-CDD7-F045-AE90-8296DDE07ED9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3418472552" sldId="263"/>
            <ac:spMk id="4" creationId="{2C76C914-7977-FC47-9207-F9949D6E2859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2275142936" sldId="264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2275142936" sldId="264"/>
            <ac:spMk id="3" creationId="{3875F4AB-8E1C-4242-90CA-F0325DEB1545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2275142936" sldId="264"/>
            <ac:spMk id="4" creationId="{45A8732E-EF17-5F4E-A918-414448E8F5D6}"/>
          </ac:spMkLst>
        </pc:spChg>
      </pc:sldChg>
      <pc:sldChg chg="addSp modSp">
        <pc:chgData name="(대학원생) 한동윤 (컴퓨터공학과)" userId="56576a37-b263-4206-95cc-132b35f3b36e" providerId="ADAL" clId="{E83F285C-0AE3-7E48-9153-C3FAFF35FE89}" dt="2019-03-21T17:05:06.578" v="809"/>
        <pc:sldMkLst>
          <pc:docMk/>
          <pc:sldMk cId="1463336563" sldId="265"/>
        </pc:sldMkLst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1463336563" sldId="265"/>
            <ac:spMk id="4" creationId="{0C4C5820-5965-764D-9154-A4C0EA5BD094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1463336563" sldId="265"/>
            <ac:spMk id="5" creationId="{C787E3EE-E32F-6F41-92D4-A854958751BE}"/>
          </ac:spMkLst>
        </pc:spChg>
      </pc:sldChg>
      <pc:sldChg chg="addSp modSp add">
        <pc:chgData name="(대학원생) 한동윤 (컴퓨터공학과)" userId="56576a37-b263-4206-95cc-132b35f3b36e" providerId="ADAL" clId="{E83F285C-0AE3-7E48-9153-C3FAFF35FE89}" dt="2019-03-21T17:15:13.888" v="1024" actId="12"/>
        <pc:sldMkLst>
          <pc:docMk/>
          <pc:sldMk cId="89966626" sldId="266"/>
        </pc:sldMkLst>
        <pc:spChg chg="mod">
          <ac:chgData name="(대학원생) 한동윤 (컴퓨터공학과)" userId="56576a37-b263-4206-95cc-132b35f3b36e" providerId="ADAL" clId="{E83F285C-0AE3-7E48-9153-C3FAFF35FE89}" dt="2019-03-21T16:57:08.783" v="153" actId="20577"/>
          <ac:spMkLst>
            <pc:docMk/>
            <pc:sldMk cId="89966626" sldId="266"/>
            <ac:spMk id="2" creationId="{230F0EAF-0860-2D43-8F82-6362AF1375B0}"/>
          </ac:spMkLst>
        </pc:spChg>
        <pc:spChg chg="mod">
          <ac:chgData name="(대학원생) 한동윤 (컴퓨터공학과)" userId="56576a37-b263-4206-95cc-132b35f3b36e" providerId="ADAL" clId="{E83F285C-0AE3-7E48-9153-C3FAFF35FE89}" dt="2019-03-21T17:15:13.888" v="1024" actId="12"/>
          <ac:spMkLst>
            <pc:docMk/>
            <pc:sldMk cId="89966626" sldId="266"/>
            <ac:spMk id="3" creationId="{64494DD4-26EF-4843-9644-C10573DB3CBD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89966626" sldId="266"/>
            <ac:spMk id="5" creationId="{75FE46AD-49C0-304F-8F1E-8F2A72845B37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89966626" sldId="266"/>
            <ac:spMk id="6" creationId="{06309FE5-9728-D44A-A678-B196D1E4E939}"/>
          </ac:spMkLst>
        </pc:spChg>
        <pc:picChg chg="add mod">
          <ac:chgData name="(대학원생) 한동윤 (컴퓨터공학과)" userId="56576a37-b263-4206-95cc-132b35f3b36e" providerId="ADAL" clId="{E83F285C-0AE3-7E48-9153-C3FAFF35FE89}" dt="2019-03-21T17:02:42.464" v="751" actId="1076"/>
          <ac:picMkLst>
            <pc:docMk/>
            <pc:sldMk cId="89966626" sldId="266"/>
            <ac:picMk id="4" creationId="{6B0AF6BE-1BC5-454F-B3ED-4B5C7A711B0E}"/>
          </ac:picMkLst>
        </pc:picChg>
      </pc:sldChg>
      <pc:sldChg chg="addSp delSp modSp add">
        <pc:chgData name="(대학원생) 한동윤 (컴퓨터공학과)" userId="56576a37-b263-4206-95cc-132b35f3b36e" providerId="ADAL" clId="{E83F285C-0AE3-7E48-9153-C3FAFF35FE89}" dt="2019-03-21T17:15:18.621" v="1025" actId="12"/>
        <pc:sldMkLst>
          <pc:docMk/>
          <pc:sldMk cId="3620690755" sldId="267"/>
        </pc:sldMkLst>
        <pc:spChg chg="mod">
          <ac:chgData name="(대학원생) 한동윤 (컴퓨터공학과)" userId="56576a37-b263-4206-95cc-132b35f3b36e" providerId="ADAL" clId="{E83F285C-0AE3-7E48-9153-C3FAFF35FE89}" dt="2019-03-21T17:04:13.108" v="754" actId="20577"/>
          <ac:spMkLst>
            <pc:docMk/>
            <pc:sldMk cId="3620690755" sldId="267"/>
            <ac:spMk id="2" creationId="{230F0EAF-0860-2D43-8F82-6362AF1375B0}"/>
          </ac:spMkLst>
        </pc:spChg>
        <pc:spChg chg="mod">
          <ac:chgData name="(대학원생) 한동윤 (컴퓨터공학과)" userId="56576a37-b263-4206-95cc-132b35f3b36e" providerId="ADAL" clId="{E83F285C-0AE3-7E48-9153-C3FAFF35FE89}" dt="2019-03-21T17:15:18.621" v="1025" actId="12"/>
          <ac:spMkLst>
            <pc:docMk/>
            <pc:sldMk cId="3620690755" sldId="267"/>
            <ac:spMk id="3" creationId="{64494DD4-26EF-4843-9644-C10573DB3CBD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4:43.423" v="808"/>
          <ac:spMkLst>
            <pc:docMk/>
            <pc:sldMk cId="3620690755" sldId="267"/>
            <ac:spMk id="5" creationId="{4DD2C714-9BBE-0C4D-B32C-6093468560DD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05:06.578" v="809"/>
          <ac:spMkLst>
            <pc:docMk/>
            <pc:sldMk cId="3620690755" sldId="267"/>
            <ac:spMk id="6" creationId="{BB21E187-A0BA-C248-822E-4E8AD10665B5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14:35.696" v="1017" actId="164"/>
          <ac:spMkLst>
            <pc:docMk/>
            <pc:sldMk cId="3620690755" sldId="267"/>
            <ac:spMk id="10" creationId="{23AAB6C1-3F61-964B-8235-D5B8BFD68FEA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14:35.696" v="1017" actId="164"/>
          <ac:spMkLst>
            <pc:docMk/>
            <pc:sldMk cId="3620690755" sldId="267"/>
            <ac:spMk id="11" creationId="{3490364A-F8A4-5F40-AB8C-F10C8A3848DE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14:56.886" v="1021" actId="1076"/>
          <ac:spMkLst>
            <pc:docMk/>
            <pc:sldMk cId="3620690755" sldId="267"/>
            <ac:spMk id="12" creationId="{6AD22660-82F6-904C-99EC-D422A00754CD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1T17:14:20.252" v="1016" actId="1076"/>
          <ac:spMkLst>
            <pc:docMk/>
            <pc:sldMk cId="3620690755" sldId="267"/>
            <ac:spMk id="13" creationId="{3C7F328C-F73F-8D4E-9CB0-598E87DA5F80}"/>
          </ac:spMkLst>
        </pc:spChg>
        <pc:grpChg chg="add mod">
          <ac:chgData name="(대학원생) 한동윤 (컴퓨터공학과)" userId="56576a37-b263-4206-95cc-132b35f3b36e" providerId="ADAL" clId="{E83F285C-0AE3-7E48-9153-C3FAFF35FE89}" dt="2019-03-21T17:14:39.343" v="1018" actId="1076"/>
          <ac:grpSpMkLst>
            <pc:docMk/>
            <pc:sldMk cId="3620690755" sldId="267"/>
            <ac:grpSpMk id="14" creationId="{1F5168A9-4E30-FA44-8D62-C8B60517DC9F}"/>
          </ac:grpSpMkLst>
        </pc:grpChg>
        <pc:picChg chg="del">
          <ac:chgData name="(대학원생) 한동윤 (컴퓨터공학과)" userId="56576a37-b263-4206-95cc-132b35f3b36e" providerId="ADAL" clId="{E83F285C-0AE3-7E48-9153-C3FAFF35FE89}" dt="2019-03-21T17:04:24.790" v="806" actId="478"/>
          <ac:picMkLst>
            <pc:docMk/>
            <pc:sldMk cId="3620690755" sldId="267"/>
            <ac:picMk id="4" creationId="{6B0AF6BE-1BC5-454F-B3ED-4B5C7A711B0E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7:14:35.696" v="1017" actId="164"/>
          <ac:picMkLst>
            <pc:docMk/>
            <pc:sldMk cId="3620690755" sldId="267"/>
            <ac:picMk id="7" creationId="{344E45E7-BDC8-B548-ACA3-5C78DD1292F1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7:14:35.696" v="1017" actId="164"/>
          <ac:picMkLst>
            <pc:docMk/>
            <pc:sldMk cId="3620690755" sldId="267"/>
            <ac:picMk id="8" creationId="{2093DA1C-8E25-5643-887A-3FE404EB6335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7:14:53.303" v="1020" actId="1076"/>
          <ac:picMkLst>
            <pc:docMk/>
            <pc:sldMk cId="3620690755" sldId="267"/>
            <ac:picMk id="9" creationId="{9C9A9900-F4F0-1940-A609-AB49E7A3CC11}"/>
          </ac:picMkLst>
        </pc:picChg>
      </pc:sldChg>
      <pc:sldChg chg="addSp delSp modSp add">
        <pc:chgData name="(대학원생) 한동윤 (컴퓨터공학과)" userId="56576a37-b263-4206-95cc-132b35f3b36e" providerId="ADAL" clId="{E83F285C-0AE3-7E48-9153-C3FAFF35FE89}" dt="2019-03-21T17:53:04.498" v="2861" actId="12"/>
        <pc:sldMkLst>
          <pc:docMk/>
          <pc:sldMk cId="395903397" sldId="268"/>
        </pc:sldMkLst>
        <pc:spChg chg="mod">
          <ac:chgData name="(대학원생) 한동윤 (컴퓨터공학과)" userId="56576a37-b263-4206-95cc-132b35f3b36e" providerId="ADAL" clId="{E83F285C-0AE3-7E48-9153-C3FAFF35FE89}" dt="2019-03-21T17:23:04.485" v="1392" actId="20577"/>
          <ac:spMkLst>
            <pc:docMk/>
            <pc:sldMk cId="395903397" sldId="268"/>
            <ac:spMk id="2" creationId="{28A2579D-E445-B542-A65B-FA736A1B46E2}"/>
          </ac:spMkLst>
        </pc:spChg>
        <pc:spChg chg="mod">
          <ac:chgData name="(대학원생) 한동윤 (컴퓨터공학과)" userId="56576a37-b263-4206-95cc-132b35f3b36e" providerId="ADAL" clId="{E83F285C-0AE3-7E48-9153-C3FAFF35FE89}" dt="2019-03-21T17:53:04.498" v="2861" actId="12"/>
          <ac:spMkLst>
            <pc:docMk/>
            <pc:sldMk cId="395903397" sldId="268"/>
            <ac:spMk id="3" creationId="{44B3192E-65A9-7B4A-B553-46D36B333975}"/>
          </ac:spMkLst>
        </pc:spChg>
        <pc:cxnChg chg="add del mod">
          <ac:chgData name="(대학원생) 한동윤 (컴퓨터공학과)" userId="56576a37-b263-4206-95cc-132b35f3b36e" providerId="ADAL" clId="{E83F285C-0AE3-7E48-9153-C3FAFF35FE89}" dt="2019-03-21T17:52:49.149" v="2853" actId="478"/>
          <ac:cxnSpMkLst>
            <pc:docMk/>
            <pc:sldMk cId="395903397" sldId="268"/>
            <ac:cxnSpMk id="7" creationId="{E90B4415-C3DF-B94B-82CF-132C97F8A744}"/>
          </ac:cxnSpMkLst>
        </pc:cxnChg>
      </pc:sldChg>
      <pc:sldChg chg="addSp delSp modSp add ord">
        <pc:chgData name="(대학원생) 한동윤 (컴퓨터공학과)" userId="56576a37-b263-4206-95cc-132b35f3b36e" providerId="ADAL" clId="{E83F285C-0AE3-7E48-9153-C3FAFF35FE89}" dt="2019-03-22T14:06:31.474" v="4930" actId="1076"/>
        <pc:sldMkLst>
          <pc:docMk/>
          <pc:sldMk cId="174378728" sldId="269"/>
        </pc:sldMkLst>
        <pc:spChg chg="mod">
          <ac:chgData name="(대학원생) 한동윤 (컴퓨터공학과)" userId="56576a37-b263-4206-95cc-132b35f3b36e" providerId="ADAL" clId="{E83F285C-0AE3-7E48-9153-C3FAFF35FE89}" dt="2019-03-21T17:52:06.346" v="2790" actId="20577"/>
          <ac:spMkLst>
            <pc:docMk/>
            <pc:sldMk cId="174378728" sldId="269"/>
            <ac:spMk id="2" creationId="{28A2579D-E445-B542-A65B-FA736A1B46E2}"/>
          </ac:spMkLst>
        </pc:spChg>
        <pc:spChg chg="mod">
          <ac:chgData name="(대학원생) 한동윤 (컴퓨터공학과)" userId="56576a37-b263-4206-95cc-132b35f3b36e" providerId="ADAL" clId="{E83F285C-0AE3-7E48-9153-C3FAFF35FE89}" dt="2019-03-22T14:05:42.731" v="4924" actId="20577"/>
          <ac:spMkLst>
            <pc:docMk/>
            <pc:sldMk cId="174378728" sldId="269"/>
            <ac:spMk id="3" creationId="{44B3192E-65A9-7B4A-B553-46D36B333975}"/>
          </ac:spMkLst>
        </pc:spChg>
        <pc:picChg chg="add mod">
          <ac:chgData name="(대학원생) 한동윤 (컴퓨터공학과)" userId="56576a37-b263-4206-95cc-132b35f3b36e" providerId="ADAL" clId="{E83F285C-0AE3-7E48-9153-C3FAFF35FE89}" dt="2019-03-22T14:06:27.563" v="4928" actId="1076"/>
          <ac:picMkLst>
            <pc:docMk/>
            <pc:sldMk cId="174378728" sldId="269"/>
            <ac:picMk id="6" creationId="{C34AF06C-D9FA-A145-AF83-4996073A0C2A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06:31.474" v="4930" actId="1076"/>
          <ac:picMkLst>
            <pc:docMk/>
            <pc:sldMk cId="174378728" sldId="269"/>
            <ac:picMk id="7" creationId="{1493A9A2-260E-FF4B-B51E-1C1F850EF69E}"/>
          </ac:picMkLst>
        </pc:picChg>
        <pc:cxnChg chg="del">
          <ac:chgData name="(대학원생) 한동윤 (컴퓨터공학과)" userId="56576a37-b263-4206-95cc-132b35f3b36e" providerId="ADAL" clId="{E83F285C-0AE3-7E48-9153-C3FAFF35FE89}" dt="2019-03-21T17:32:50.205" v="2501" actId="478"/>
          <ac:cxnSpMkLst>
            <pc:docMk/>
            <pc:sldMk cId="174378728" sldId="269"/>
            <ac:cxnSpMk id="7" creationId="{E90B4415-C3DF-B94B-82CF-132C97F8A744}"/>
          </ac:cxnSpMkLst>
        </pc:cxnChg>
      </pc:sldChg>
      <pc:sldChg chg="add del">
        <pc:chgData name="(대학원생) 한동윤 (컴퓨터공학과)" userId="56576a37-b263-4206-95cc-132b35f3b36e" providerId="ADAL" clId="{E83F285C-0AE3-7E48-9153-C3FAFF35FE89}" dt="2019-03-21T18:15:27.060" v="3515" actId="2696"/>
        <pc:sldMkLst>
          <pc:docMk/>
          <pc:sldMk cId="1498832164" sldId="270"/>
        </pc:sldMkLst>
      </pc:sldChg>
      <pc:sldChg chg="addSp delSp modSp add">
        <pc:chgData name="(대학원생) 한동윤 (컴퓨터공학과)" userId="56576a37-b263-4206-95cc-132b35f3b36e" providerId="ADAL" clId="{E83F285C-0AE3-7E48-9153-C3FAFF35FE89}" dt="2019-03-21T17:58:00.241" v="2870" actId="1076"/>
        <pc:sldMkLst>
          <pc:docMk/>
          <pc:sldMk cId="2305425586" sldId="271"/>
        </pc:sldMkLst>
        <pc:spChg chg="mod">
          <ac:chgData name="(대학원생) 한동윤 (컴퓨터공학과)" userId="56576a37-b263-4206-95cc-132b35f3b36e" providerId="ADAL" clId="{E83F285C-0AE3-7E48-9153-C3FAFF35FE89}" dt="2019-03-21T17:52:04.105" v="2788" actId="20577"/>
          <ac:spMkLst>
            <pc:docMk/>
            <pc:sldMk cId="2305425586" sldId="271"/>
            <ac:spMk id="2" creationId="{28A2579D-E445-B542-A65B-FA736A1B46E2}"/>
          </ac:spMkLst>
        </pc:spChg>
        <pc:spChg chg="mod">
          <ac:chgData name="(대학원생) 한동윤 (컴퓨터공학과)" userId="56576a37-b263-4206-95cc-132b35f3b36e" providerId="ADAL" clId="{E83F285C-0AE3-7E48-9153-C3FAFF35FE89}" dt="2019-03-21T17:52:27.224" v="2852" actId="20577"/>
          <ac:spMkLst>
            <pc:docMk/>
            <pc:sldMk cId="2305425586" sldId="271"/>
            <ac:spMk id="3" creationId="{44B3192E-65A9-7B4A-B553-46D36B333975}"/>
          </ac:spMkLst>
        </pc:spChg>
        <pc:picChg chg="del">
          <ac:chgData name="(대학원생) 한동윤 (컴퓨터공학과)" userId="56576a37-b263-4206-95cc-132b35f3b36e" providerId="ADAL" clId="{E83F285C-0AE3-7E48-9153-C3FAFF35FE89}" dt="2019-03-21T17:34:35.961" v="2740" actId="478"/>
          <ac:picMkLst>
            <pc:docMk/>
            <pc:sldMk cId="2305425586" sldId="271"/>
            <ac:picMk id="6" creationId="{C34AF06C-D9FA-A145-AF83-4996073A0C2A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7:56:04.762" v="2864" actId="1076"/>
          <ac:picMkLst>
            <pc:docMk/>
            <pc:sldMk cId="2305425586" sldId="271"/>
            <ac:picMk id="7" creationId="{FDFE213B-A7D7-FF43-85A8-9B3DE53806FA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7:57:05.753" v="2868" actId="14100"/>
          <ac:picMkLst>
            <pc:docMk/>
            <pc:sldMk cId="2305425586" sldId="271"/>
            <ac:picMk id="8" creationId="{DAB795D0-2AB7-F347-AD1A-C5BF90397A95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7:58:00.241" v="2870" actId="1076"/>
          <ac:picMkLst>
            <pc:docMk/>
            <pc:sldMk cId="2305425586" sldId="271"/>
            <ac:picMk id="9" creationId="{640D3E0E-BB92-9C46-B86B-6EDC8B9B82EB}"/>
          </ac:picMkLst>
        </pc:picChg>
      </pc:sldChg>
      <pc:sldChg chg="addSp delSp modSp add">
        <pc:chgData name="(대학원생) 한동윤 (컴퓨터공학과)" userId="56576a37-b263-4206-95cc-132b35f3b36e" providerId="ADAL" clId="{E83F285C-0AE3-7E48-9153-C3FAFF35FE89}" dt="2019-03-21T18:01:25.371" v="3121" actId="1076"/>
        <pc:sldMkLst>
          <pc:docMk/>
          <pc:sldMk cId="846460535" sldId="272"/>
        </pc:sldMkLst>
        <pc:spChg chg="mod">
          <ac:chgData name="(대학원생) 한동윤 (컴퓨터공학과)" userId="56576a37-b263-4206-95cc-132b35f3b36e" providerId="ADAL" clId="{E83F285C-0AE3-7E48-9153-C3FAFF35FE89}" dt="2019-03-21T17:58:49.913" v="2921" actId="20577"/>
          <ac:spMkLst>
            <pc:docMk/>
            <pc:sldMk cId="846460535" sldId="272"/>
            <ac:spMk id="2" creationId="{28A2579D-E445-B542-A65B-FA736A1B46E2}"/>
          </ac:spMkLst>
        </pc:spChg>
        <pc:spChg chg="mod">
          <ac:chgData name="(대학원생) 한동윤 (컴퓨터공학과)" userId="56576a37-b263-4206-95cc-132b35f3b36e" providerId="ADAL" clId="{E83F285C-0AE3-7E48-9153-C3FAFF35FE89}" dt="2019-03-21T18:00:05.194" v="3112" actId="20577"/>
          <ac:spMkLst>
            <pc:docMk/>
            <pc:sldMk cId="846460535" sldId="272"/>
            <ac:spMk id="3" creationId="{44B3192E-65A9-7B4A-B553-46D36B333975}"/>
          </ac:spMkLst>
        </pc:spChg>
        <pc:picChg chg="del">
          <ac:chgData name="(대학원생) 한동윤 (컴퓨터공학과)" userId="56576a37-b263-4206-95cc-132b35f3b36e" providerId="ADAL" clId="{E83F285C-0AE3-7E48-9153-C3FAFF35FE89}" dt="2019-03-21T17:59:15.486" v="2974" actId="478"/>
          <ac:picMkLst>
            <pc:docMk/>
            <pc:sldMk cId="846460535" sldId="272"/>
            <ac:picMk id="6" creationId="{C34AF06C-D9FA-A145-AF83-4996073A0C2A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8:00:37.464" v="3116" actId="1076"/>
          <ac:picMkLst>
            <pc:docMk/>
            <pc:sldMk cId="846460535" sldId="272"/>
            <ac:picMk id="7" creationId="{D369A50C-FEFC-3C4F-A6A2-F717BC3ECCBC}"/>
          </ac:picMkLst>
        </pc:picChg>
        <pc:picChg chg="add del mod">
          <ac:chgData name="(대학원생) 한동윤 (컴퓨터공학과)" userId="56576a37-b263-4206-95cc-132b35f3b36e" providerId="ADAL" clId="{E83F285C-0AE3-7E48-9153-C3FAFF35FE89}" dt="2019-03-21T18:01:16.019" v="3119" actId="478"/>
          <ac:picMkLst>
            <pc:docMk/>
            <pc:sldMk cId="846460535" sldId="272"/>
            <ac:picMk id="8" creationId="{25088916-CA03-BC46-A6AC-8F6556411277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1T18:01:25.371" v="3121" actId="1076"/>
          <ac:picMkLst>
            <pc:docMk/>
            <pc:sldMk cId="846460535" sldId="272"/>
            <ac:picMk id="9" creationId="{16C38888-B7FC-4D48-B6BC-60DA5A1FC4F6}"/>
          </ac:picMkLst>
        </pc:picChg>
      </pc:sldChg>
      <pc:sldChg chg="addSp delSp modSp add">
        <pc:chgData name="(대학원생) 한동윤 (컴퓨터공학과)" userId="56576a37-b263-4206-95cc-132b35f3b36e" providerId="ADAL" clId="{E83F285C-0AE3-7E48-9153-C3FAFF35FE89}" dt="2019-03-21T18:15:25.807" v="3514" actId="1076"/>
        <pc:sldMkLst>
          <pc:docMk/>
          <pc:sldMk cId="184264461" sldId="273"/>
        </pc:sldMkLst>
        <pc:spChg chg="mod">
          <ac:chgData name="(대학원생) 한동윤 (컴퓨터공학과)" userId="56576a37-b263-4206-95cc-132b35f3b36e" providerId="ADAL" clId="{E83F285C-0AE3-7E48-9153-C3FAFF35FE89}" dt="2019-03-21T18:01:46.415" v="3138" actId="20577"/>
          <ac:spMkLst>
            <pc:docMk/>
            <pc:sldMk cId="184264461" sldId="273"/>
            <ac:spMk id="2" creationId="{28A2579D-E445-B542-A65B-FA736A1B46E2}"/>
          </ac:spMkLst>
        </pc:spChg>
        <pc:spChg chg="mod">
          <ac:chgData name="(대학원생) 한동윤 (컴퓨터공학과)" userId="56576a37-b263-4206-95cc-132b35f3b36e" providerId="ADAL" clId="{E83F285C-0AE3-7E48-9153-C3FAFF35FE89}" dt="2019-03-21T18:04:38.463" v="3510" actId="20577"/>
          <ac:spMkLst>
            <pc:docMk/>
            <pc:sldMk cId="184264461" sldId="273"/>
            <ac:spMk id="3" creationId="{44B3192E-65A9-7B4A-B553-46D36B333975}"/>
          </ac:spMkLst>
        </pc:spChg>
        <pc:picChg chg="add mod">
          <ac:chgData name="(대학원생) 한동윤 (컴퓨터공학과)" userId="56576a37-b263-4206-95cc-132b35f3b36e" providerId="ADAL" clId="{E83F285C-0AE3-7E48-9153-C3FAFF35FE89}" dt="2019-03-21T18:15:25.807" v="3514" actId="1076"/>
          <ac:picMkLst>
            <pc:docMk/>
            <pc:sldMk cId="184264461" sldId="273"/>
            <ac:picMk id="6" creationId="{4E270FF6-6645-4E41-9EA8-9B65445BA815}"/>
          </ac:picMkLst>
        </pc:picChg>
        <pc:picChg chg="del">
          <ac:chgData name="(대학원생) 한동윤 (컴퓨터공학과)" userId="56576a37-b263-4206-95cc-132b35f3b36e" providerId="ADAL" clId="{E83F285C-0AE3-7E48-9153-C3FAFF35FE89}" dt="2019-03-21T18:02:17.397" v="3139" actId="478"/>
          <ac:picMkLst>
            <pc:docMk/>
            <pc:sldMk cId="184264461" sldId="273"/>
            <ac:picMk id="7" creationId="{D369A50C-FEFC-3C4F-A6A2-F717BC3ECCBC}"/>
          </ac:picMkLst>
        </pc:picChg>
        <pc:picChg chg="del">
          <ac:chgData name="(대학원생) 한동윤 (컴퓨터공학과)" userId="56576a37-b263-4206-95cc-132b35f3b36e" providerId="ADAL" clId="{E83F285C-0AE3-7E48-9153-C3FAFF35FE89}" dt="2019-03-21T18:02:18.549" v="3140" actId="478"/>
          <ac:picMkLst>
            <pc:docMk/>
            <pc:sldMk cId="184264461" sldId="273"/>
            <ac:picMk id="9" creationId="{16C38888-B7FC-4D48-B6BC-60DA5A1FC4F6}"/>
          </ac:picMkLst>
        </pc:picChg>
      </pc:sldChg>
      <pc:sldChg chg="addSp delSp modSp add">
        <pc:chgData name="(대학원생) 한동윤 (컴퓨터공학과)" userId="56576a37-b263-4206-95cc-132b35f3b36e" providerId="ADAL" clId="{E83F285C-0AE3-7E48-9153-C3FAFF35FE89}" dt="2019-03-22T13:59:06.080" v="4690" actId="20577"/>
        <pc:sldMkLst>
          <pc:docMk/>
          <pc:sldMk cId="690536843" sldId="274"/>
        </pc:sldMkLst>
        <pc:spChg chg="mod">
          <ac:chgData name="(대학원생) 한동윤 (컴퓨터공학과)" userId="56576a37-b263-4206-95cc-132b35f3b36e" providerId="ADAL" clId="{E83F285C-0AE3-7E48-9153-C3FAFF35FE89}" dt="2019-03-22T13:50:54.748" v="3626" actId="20577"/>
          <ac:spMkLst>
            <pc:docMk/>
            <pc:sldMk cId="690536843" sldId="274"/>
            <ac:spMk id="2" creationId="{DBAEF305-1153-2B46-986C-626FB62C9E86}"/>
          </ac:spMkLst>
        </pc:spChg>
        <pc:spChg chg="del mod">
          <ac:chgData name="(대학원생) 한동윤 (컴퓨터공학과)" userId="56576a37-b263-4206-95cc-132b35f3b36e" providerId="ADAL" clId="{E83F285C-0AE3-7E48-9153-C3FAFF35FE89}" dt="2019-03-22T13:51:30.428" v="3670" actId="478"/>
          <ac:spMkLst>
            <pc:docMk/>
            <pc:sldMk cId="690536843" sldId="274"/>
            <ac:spMk id="3" creationId="{553461A5-E349-4346-B065-763D31D432DB}"/>
          </ac:spMkLst>
        </pc:spChg>
        <pc:spChg chg="add del mod">
          <ac:chgData name="(대학원생) 한동윤 (컴퓨터공학과)" userId="56576a37-b263-4206-95cc-132b35f3b36e" providerId="ADAL" clId="{E83F285C-0AE3-7E48-9153-C3FAFF35FE89}" dt="2019-03-22T13:51:07.667" v="3632"/>
          <ac:spMkLst>
            <pc:docMk/>
            <pc:sldMk cId="690536843" sldId="274"/>
            <ac:spMk id="6" creationId="{7BC6D544-9A11-DA4C-BA1D-20FEEED2CD46}"/>
          </ac:spMkLst>
        </pc:spChg>
        <pc:spChg chg="add del mod">
          <ac:chgData name="(대학원생) 한동윤 (컴퓨터공학과)" userId="56576a37-b263-4206-95cc-132b35f3b36e" providerId="ADAL" clId="{E83F285C-0AE3-7E48-9153-C3FAFF35FE89}" dt="2019-03-22T13:51:14.617" v="3641"/>
          <ac:spMkLst>
            <pc:docMk/>
            <pc:sldMk cId="690536843" sldId="274"/>
            <ac:spMk id="7" creationId="{83E8F58F-3BAE-A540-A24F-8D1E90271AFD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2T13:59:06.080" v="4690" actId="20577"/>
          <ac:spMkLst>
            <pc:docMk/>
            <pc:sldMk cId="690536843" sldId="274"/>
            <ac:spMk id="8" creationId="{8A6F76C6-A2D6-0141-917E-FAF0674D623D}"/>
          </ac:spMkLst>
        </pc:spChg>
        <pc:spChg chg="add del mod">
          <ac:chgData name="(대학원생) 한동윤 (컴퓨터공학과)" userId="56576a37-b263-4206-95cc-132b35f3b36e" providerId="ADAL" clId="{E83F285C-0AE3-7E48-9153-C3FAFF35FE89}" dt="2019-03-22T13:51:32.794" v="3671" actId="478"/>
          <ac:spMkLst>
            <pc:docMk/>
            <pc:sldMk cId="690536843" sldId="274"/>
            <ac:spMk id="10" creationId="{011C9E57-B996-E446-9FD5-56C709CF1657}"/>
          </ac:spMkLst>
        </pc:spChg>
      </pc:sldChg>
      <pc:sldChg chg="add del">
        <pc:chgData name="(대학원생) 한동윤 (컴퓨터공학과)" userId="56576a37-b263-4206-95cc-132b35f3b36e" providerId="ADAL" clId="{E83F285C-0AE3-7E48-9153-C3FAFF35FE89}" dt="2019-03-22T13:50:48.609" v="3621" actId="2696"/>
        <pc:sldMkLst>
          <pc:docMk/>
          <pc:sldMk cId="940718871" sldId="275"/>
        </pc:sldMkLst>
      </pc:sldChg>
      <pc:sldChg chg="addSp delSp modSp add">
        <pc:chgData name="(대학원생) 한동윤 (컴퓨터공학과)" userId="56576a37-b263-4206-95cc-132b35f3b36e" providerId="ADAL" clId="{E83F285C-0AE3-7E48-9153-C3FAFF35FE89}" dt="2019-03-22T14:01:22.369" v="4806" actId="20577"/>
        <pc:sldMkLst>
          <pc:docMk/>
          <pc:sldMk cId="2750009985" sldId="276"/>
        </pc:sldMkLst>
        <pc:spChg chg="mod">
          <ac:chgData name="(대학원생) 한동윤 (컴퓨터공학과)" userId="56576a37-b263-4206-95cc-132b35f3b36e" providerId="ADAL" clId="{E83F285C-0AE3-7E48-9153-C3FAFF35FE89}" dt="2019-03-22T13:51:01.524" v="3629" actId="20577"/>
          <ac:spMkLst>
            <pc:docMk/>
            <pc:sldMk cId="2750009985" sldId="276"/>
            <ac:spMk id="2" creationId="{DBAEF305-1153-2B46-986C-626FB62C9E86}"/>
          </ac:spMkLst>
        </pc:spChg>
        <pc:spChg chg="add del mod">
          <ac:chgData name="(대학원생) 한동윤 (컴퓨터공학과)" userId="56576a37-b263-4206-95cc-132b35f3b36e" providerId="ADAL" clId="{E83F285C-0AE3-7E48-9153-C3FAFF35FE89}" dt="2019-03-22T13:59:30.964" v="4694"/>
          <ac:spMkLst>
            <pc:docMk/>
            <pc:sldMk cId="2750009985" sldId="276"/>
            <ac:spMk id="6" creationId="{FB83359A-5BD3-5544-A441-39D7A60CF739}"/>
          </ac:spMkLst>
        </pc:spChg>
        <pc:spChg chg="add del mod">
          <ac:chgData name="(대학원생) 한동윤 (컴퓨터공학과)" userId="56576a37-b263-4206-95cc-132b35f3b36e" providerId="ADAL" clId="{E83F285C-0AE3-7E48-9153-C3FAFF35FE89}" dt="2019-03-22T13:59:48.146" v="4702"/>
          <ac:spMkLst>
            <pc:docMk/>
            <pc:sldMk cId="2750009985" sldId="276"/>
            <ac:spMk id="7" creationId="{64DBE2BE-6C62-2145-9402-A88055DF31CA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2T14:01:22.369" v="4806" actId="20577"/>
          <ac:spMkLst>
            <pc:docMk/>
            <pc:sldMk cId="2750009985" sldId="276"/>
            <ac:spMk id="8" creationId="{8CC0AD4B-028D-A341-A3BF-F577000FB1AF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2T13:59:53.600" v="4707" actId="20577"/>
          <ac:spMkLst>
            <pc:docMk/>
            <pc:sldMk cId="2750009985" sldId="276"/>
            <ac:spMk id="9" creationId="{DB12850E-7CD9-C044-A9F9-C44D5F49899D}"/>
          </ac:spMkLst>
        </pc:spChg>
      </pc:sldChg>
      <pc:sldChg chg="addSp modSp add">
        <pc:chgData name="(대학원생) 한동윤 (컴퓨터공학과)" userId="56576a37-b263-4206-95cc-132b35f3b36e" providerId="ADAL" clId="{E83F285C-0AE3-7E48-9153-C3FAFF35FE89}" dt="2019-03-22T14:03:06.188" v="4916" actId="1076"/>
        <pc:sldMkLst>
          <pc:docMk/>
          <pc:sldMk cId="3125688996" sldId="277"/>
        </pc:sldMkLst>
        <pc:spChg chg="mod">
          <ac:chgData name="(대학원생) 한동윤 (컴퓨터공학과)" userId="56576a37-b263-4206-95cc-132b35f3b36e" providerId="ADAL" clId="{E83F285C-0AE3-7E48-9153-C3FAFF35FE89}" dt="2019-03-22T14:01:54.826" v="4814" actId="20577"/>
          <ac:spMkLst>
            <pc:docMk/>
            <pc:sldMk cId="3125688996" sldId="277"/>
            <ac:spMk id="2" creationId="{9777ADBF-08BA-4E43-B252-03CA509C070A}"/>
          </ac:spMkLst>
        </pc:spChg>
        <pc:spChg chg="mod">
          <ac:chgData name="(대학원생) 한동윤 (컴퓨터공학과)" userId="56576a37-b263-4206-95cc-132b35f3b36e" providerId="ADAL" clId="{E83F285C-0AE3-7E48-9153-C3FAFF35FE89}" dt="2019-03-22T14:02:59.550" v="4913" actId="20577"/>
          <ac:spMkLst>
            <pc:docMk/>
            <pc:sldMk cId="3125688996" sldId="277"/>
            <ac:spMk id="3" creationId="{59B6960D-A99E-4241-AEAB-626C8A24C85A}"/>
          </ac:spMkLst>
        </pc:spChg>
        <pc:picChg chg="add mod">
          <ac:chgData name="(대학원생) 한동윤 (컴퓨터공학과)" userId="56576a37-b263-4206-95cc-132b35f3b36e" providerId="ADAL" clId="{E83F285C-0AE3-7E48-9153-C3FAFF35FE89}" dt="2019-03-22T14:03:06.188" v="4916" actId="1076"/>
          <ac:picMkLst>
            <pc:docMk/>
            <pc:sldMk cId="3125688996" sldId="277"/>
            <ac:picMk id="6" creationId="{DF37F0F6-BC12-7548-87D5-42547DDB8176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03:04.638" v="4915" actId="1076"/>
          <ac:picMkLst>
            <pc:docMk/>
            <pc:sldMk cId="3125688996" sldId="277"/>
            <ac:picMk id="7" creationId="{388D3D35-91C7-DB43-A6F8-CB5129307E54}"/>
          </ac:picMkLst>
        </pc:picChg>
      </pc:sldChg>
      <pc:sldChg chg="add del">
        <pc:chgData name="(대학원생) 한동윤 (컴퓨터공학과)" userId="56576a37-b263-4206-95cc-132b35f3b36e" providerId="ADAL" clId="{E83F285C-0AE3-7E48-9153-C3FAFF35FE89}" dt="2019-03-22T14:06:33.614" v="4931" actId="2696"/>
        <pc:sldMkLst>
          <pc:docMk/>
          <pc:sldMk cId="2113828491" sldId="278"/>
        </pc:sldMkLst>
      </pc:sldChg>
      <pc:sldChg chg="addSp delSp modSp add">
        <pc:chgData name="(대학원생) 한동윤 (컴퓨터공학과)" userId="56576a37-b263-4206-95cc-132b35f3b36e" providerId="ADAL" clId="{E83F285C-0AE3-7E48-9153-C3FAFF35FE89}" dt="2019-03-22T14:13:20.937" v="5179" actId="5793"/>
        <pc:sldMkLst>
          <pc:docMk/>
          <pc:sldMk cId="3287588715" sldId="278"/>
        </pc:sldMkLst>
        <pc:spChg chg="mod">
          <ac:chgData name="(대학원생) 한동윤 (컴퓨터공학과)" userId="56576a37-b263-4206-95cc-132b35f3b36e" providerId="ADAL" clId="{E83F285C-0AE3-7E48-9153-C3FAFF35FE89}" dt="2019-03-22T14:13:20.937" v="5179" actId="5793"/>
          <ac:spMkLst>
            <pc:docMk/>
            <pc:sldMk cId="3287588715" sldId="278"/>
            <ac:spMk id="2" creationId="{52024499-E63D-784E-B2AD-D44ECA88BF9A}"/>
          </ac:spMkLst>
        </pc:spChg>
        <pc:spChg chg="del">
          <ac:chgData name="(대학원생) 한동윤 (컴퓨터공학과)" userId="56576a37-b263-4206-95cc-132b35f3b36e" providerId="ADAL" clId="{E83F285C-0AE3-7E48-9153-C3FAFF35FE89}" dt="2019-03-22T14:08:17.591" v="4967"/>
          <ac:spMkLst>
            <pc:docMk/>
            <pc:sldMk cId="3287588715" sldId="278"/>
            <ac:spMk id="3" creationId="{5D59A3A3-7610-C544-BECA-A9C57157F659}"/>
          </ac:spMkLst>
        </pc:spChg>
        <pc:spChg chg="add mod">
          <ac:chgData name="(대학원생) 한동윤 (컴퓨터공학과)" userId="56576a37-b263-4206-95cc-132b35f3b36e" providerId="ADAL" clId="{E83F285C-0AE3-7E48-9153-C3FAFF35FE89}" dt="2019-03-22T14:12:20.360" v="5086" actId="1076"/>
          <ac:spMkLst>
            <pc:docMk/>
            <pc:sldMk cId="3287588715" sldId="278"/>
            <ac:spMk id="13" creationId="{5CDDEA4A-7488-7646-A2C3-76DA77293A22}"/>
          </ac:spMkLst>
        </pc:spChg>
        <pc:picChg chg="add mod">
          <ac:chgData name="(대학원생) 한동윤 (컴퓨터공학과)" userId="56576a37-b263-4206-95cc-132b35f3b36e" providerId="ADAL" clId="{E83F285C-0AE3-7E48-9153-C3FAFF35FE89}" dt="2019-03-22T14:11:34.526" v="4996" actId="1076"/>
          <ac:picMkLst>
            <pc:docMk/>
            <pc:sldMk cId="3287588715" sldId="278"/>
            <ac:picMk id="6" creationId="{89AA0CDE-2A47-954E-853D-5CE5121C7DBD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11:34.526" v="4996" actId="1076"/>
          <ac:picMkLst>
            <pc:docMk/>
            <pc:sldMk cId="3287588715" sldId="278"/>
            <ac:picMk id="7" creationId="{DCD17086-1657-7A4F-90EA-432E6109DA0D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11:34.526" v="4996" actId="1076"/>
          <ac:picMkLst>
            <pc:docMk/>
            <pc:sldMk cId="3287588715" sldId="278"/>
            <ac:picMk id="8" creationId="{124628BC-0F5E-3C4D-91EF-1BA6C5681B49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11:34.526" v="4996" actId="1076"/>
          <ac:picMkLst>
            <pc:docMk/>
            <pc:sldMk cId="3287588715" sldId="278"/>
            <ac:picMk id="9" creationId="{A3107F3F-306A-FC40-AA1F-A768227F7DDB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11:34.526" v="4996" actId="1076"/>
          <ac:picMkLst>
            <pc:docMk/>
            <pc:sldMk cId="3287588715" sldId="278"/>
            <ac:picMk id="10" creationId="{5DA81660-14FB-9045-97C9-A9571DE7AC49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11:34.526" v="4996" actId="1076"/>
          <ac:picMkLst>
            <pc:docMk/>
            <pc:sldMk cId="3287588715" sldId="278"/>
            <ac:picMk id="11" creationId="{DCC703E8-B758-8240-B7D6-2E298D7AE4A4}"/>
          </ac:picMkLst>
        </pc:picChg>
        <pc:picChg chg="add mod">
          <ac:chgData name="(대학원생) 한동윤 (컴퓨터공학과)" userId="56576a37-b263-4206-95cc-132b35f3b36e" providerId="ADAL" clId="{E83F285C-0AE3-7E48-9153-C3FAFF35FE89}" dt="2019-03-22T14:11:41.160" v="4999" actId="1076"/>
          <ac:picMkLst>
            <pc:docMk/>
            <pc:sldMk cId="3287588715" sldId="278"/>
            <ac:picMk id="12" creationId="{66BCC176-2DEE-3B44-86CB-C29A38724F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597A5-40A1-6144-9026-FE1EC9C24DFC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1066A-3277-0746-9A56-FEDB8A4A88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51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066A-3277-0746-9A56-FEDB8A4A887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85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 err="1"/>
              <a:t>www.sthda.com</a:t>
            </a:r>
            <a:r>
              <a:rPr lang="ko-KR" altLang="en-US" dirty="0"/>
              <a:t>/</a:t>
            </a:r>
            <a:r>
              <a:rPr lang="ko-KR" altLang="en-US" dirty="0" err="1"/>
              <a:t>english</a:t>
            </a:r>
            <a:r>
              <a:rPr lang="ko-KR" altLang="en-US" dirty="0"/>
              <a:t>/</a:t>
            </a:r>
            <a:r>
              <a:rPr lang="ko-KR" altLang="en-US" dirty="0" err="1"/>
              <a:t>wiki</a:t>
            </a:r>
            <a:r>
              <a:rPr lang="ko-KR" altLang="en-US" dirty="0"/>
              <a:t>/</a:t>
            </a:r>
            <a:r>
              <a:rPr lang="ko-KR" altLang="en-US" dirty="0" err="1"/>
              <a:t>visualize-correlation-matrix-using-correlogram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066A-3277-0746-9A56-FEDB8A4A887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39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7AC1-832C-1044-85AB-74A40AB67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E74774-02FB-8E4E-A805-5178D89F0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5ECE8-E02D-0F46-B6E7-45601E9D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621C-8BF2-9149-AA15-CAF3D8E02B03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8B2C6-4B4F-1E43-950A-760F0D39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4627C-1783-C54E-951B-4E118220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685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67492-26BA-B441-8785-142326CC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5A4D9-44D5-0C41-93B2-85EAB3942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400EF-E1A1-2F4A-A502-16E37763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464C3-62B0-C542-A950-3FD943D0BAC0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2EE42-8EED-9441-8560-87852BC4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99507-6C5A-3043-BFF0-A353E01B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081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5D4EC8-9880-1344-9575-46F1207EF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D3EE6-2D60-2B48-AA47-089282D5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F5C03-4125-B14C-A912-F515993A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956B-2213-A44D-9160-217C9A5523CA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A0421-E579-6240-BA85-E8A90466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B2734-E5D4-8649-8926-DB64D486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56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C2812-8306-9D4A-B33A-BF3F1F68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6CD7E-BF75-2540-8D5C-9BD3C6EC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25352-156F-4E4C-B2AA-21A7C1CA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3A0A0-BF97-864F-BAEC-654247F0EEA5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010AA-3AAB-6D44-9A30-3A62FDF5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07DC5A-7C0E-D546-85F4-600C43AA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73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062FE-B68C-114B-839A-3A8B9F55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EB2A12-2951-2B49-9AED-E033568C6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8A8F0-436B-4442-8A6C-07F0BE6E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D3438-E8D3-F446-97C4-4A3A82418052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915CD4-E9A9-044E-9DAF-8E254E8A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5321C-5272-6047-94EA-CA7500F8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15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83187-4DF2-E349-9948-0FC2D6F0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C289E-26F9-8741-AE58-463289018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50BAA0-0815-1F40-BBD6-A62CC4393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0A7626-089D-7045-B77C-2C489451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7AD6-0CE9-1B42-BCE3-05DA18C35C97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E40322-DB59-6F41-80E6-B334152C4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2ECA2B-AD68-1445-9EB8-8B3D3AA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954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0FC04-6042-8142-A04B-467CEA30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0AA9A7-4165-4540-94E6-7A3568415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ABE2A-8919-3640-B122-4E90B4A64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2A8D24-3710-DB47-94EC-F2F2BC3C5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AA4C7-9EE3-4442-857C-D2259909E8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CC9731-512F-FA47-A167-57A0FE5A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DED23-8E46-7948-8EEC-B054652C5E23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47088F-2750-074E-86E1-FB913D08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7D6000-838E-8D47-B659-3090A5B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753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EE616-12AA-3445-837B-D3D2919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C726C-EE92-8847-B73B-B089EBCB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A7C9-0955-6A40-B92B-7B71FD2D2037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83CE6E-48A2-514B-A824-54289B01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2C9017-F8D6-004F-9C00-3763FA95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58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69E6B3-687B-B34D-BAB6-A8105E77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500-5339-EC4F-BE46-B5C2A5235224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0D0F4C-A97B-4744-A3CF-445FA5F8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0FF129-BCA8-F24A-BB66-D52DBC07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96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DBF29-F53A-724F-95DF-79871EE8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759281-CF20-DA4F-8675-768F52ED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2A21BA-E555-9446-ADA0-46F978AB8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7117F-0D89-6A43-A0E3-0BBB2F3C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4AD8-2376-6D46-8F7D-8DF2B9202250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379572-68F4-C248-B3E6-1B3E7A13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2C25C6-41B7-694C-AAF7-AAB53A5A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604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829E8-2BBE-F44D-A8A2-A69427AD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0B4D24-1C22-9846-9F3F-EBEBA82CA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255A8F-DEFE-314C-BCAC-5956A24F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40BE5-B3EB-9347-93A5-BEF21482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176C1-DA3C-544D-B172-740039C03AD5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2EB2A-8657-4745-B5FE-D22BD29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A43D7-F43A-CA42-89A4-45B4D5B4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8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E9837F-B7B5-AB49-B091-98F1E770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A5256A-5A1B-6443-A543-EACD6D9A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281E9-427B-844E-AE63-2705F02B2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66E3-6EEB-8042-9B50-4628D4C42C4A}" type="datetime1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AD9F5-1552-2843-82EE-CAAF75EF5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D7AB8-36CE-A24E-ACA7-F9383BB29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8D2E8-005E-1C49-8D37-CC0BC9AC73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1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FC431-0239-8B40-9CAA-A0E13225C7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HCI STUDY</a:t>
            </a:r>
            <a:br>
              <a:rPr kumimoji="1" lang="en-US" altLang="ko-KR" dirty="0"/>
            </a:br>
            <a:r>
              <a:rPr kumimoji="1" lang="en-US" altLang="ko-KR" dirty="0"/>
              <a:t>- Statistics -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DEF190-59A0-D748-8B64-89D875931D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kumimoji="1" lang="en-US" altLang="ko-KR" dirty="0"/>
          </a:p>
          <a:p>
            <a:pPr algn="r"/>
            <a:endParaRPr kumimoji="1" lang="en-US" altLang="ko-KR" dirty="0"/>
          </a:p>
          <a:p>
            <a:pPr algn="r"/>
            <a:r>
              <a:rPr kumimoji="1" lang="en-US" altLang="ko-KR" dirty="0"/>
              <a:t>20185244 </a:t>
            </a:r>
            <a:r>
              <a:rPr kumimoji="1" lang="en-US" altLang="ko-KR" dirty="0" err="1"/>
              <a:t>Dongyun</a:t>
            </a:r>
            <a:r>
              <a:rPr kumimoji="1" lang="en-US" altLang="ko-KR" dirty="0"/>
              <a:t> Han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A8165-537C-744D-B254-114AAAC0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D23C7-E64B-4141-9E1F-851609AE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1272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F305-1153-2B46-986C-626FB62C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1.7 </a:t>
            </a:r>
            <a:r>
              <a:rPr kumimoji="1" lang="ko-KR" altLang="en-US" dirty="0"/>
              <a:t>추가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en" altLang="ko-KR" sz="2800" dirty="0"/>
              <a:t>Covariance(</a:t>
            </a:r>
            <a:r>
              <a:rPr lang="ko-KR" altLang="en-US" sz="2800" dirty="0"/>
              <a:t>공분산</a:t>
            </a:r>
            <a:r>
              <a:rPr lang="en" altLang="ko-KR" sz="2800" dirty="0"/>
              <a:t>) and correlation</a:t>
            </a:r>
            <a:r>
              <a:rPr lang="en-US" altLang="ko-KR" sz="2800" dirty="0"/>
              <a:t>(</a:t>
            </a:r>
            <a:r>
              <a:rPr lang="ko-KR" altLang="en-US" sz="2800" dirty="0"/>
              <a:t>상관관계</a:t>
            </a:r>
            <a:r>
              <a:rPr lang="en-US" altLang="ko-KR" sz="2800" dirty="0"/>
              <a:t>)(2)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461A5-E349-4346-B065-763D31D4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ko-KR" dirty="0"/>
          </a:p>
          <a:p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8ADCD-FFBC-CB4D-93F4-F9C34F29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9AC17-4CAE-6E4A-B286-120D2DB3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CC0AD4B-028D-A341-A3BF-F577000FB1AF}"/>
              </a:ext>
            </a:extLst>
          </p:cNvPr>
          <p:cNvSpPr txBox="1">
            <a:spLocks/>
          </p:cNvSpPr>
          <p:nvPr/>
        </p:nvSpPr>
        <p:spPr>
          <a:xfrm>
            <a:off x="569495" y="1600536"/>
            <a:ext cx="10515600" cy="52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몸무게와 키의 공분산을 구한다면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, (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몸무게 </a:t>
            </a:r>
            <a:r>
              <a:rPr lang="ko-KR" altLang="en-US" dirty="0" err="1">
                <a:solidFill>
                  <a:srgbClr val="464646"/>
                </a:solidFill>
                <a:latin typeface="se-nanumgothic"/>
              </a:rPr>
              <a:t>측정단위는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kg</a:t>
            </a:r>
            <a:r>
              <a:rPr lang="ko-KR" altLang="en-US" dirty="0" err="1">
                <a:solidFill>
                  <a:srgbClr val="464646"/>
                </a:solidFill>
                <a:latin typeface="se-nanumgothic"/>
              </a:rPr>
              <a:t>으로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 고정하고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)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키를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m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단위로 측정할 때와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cm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단위로 측정할 때 공분산 값이 달라진다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.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 </a:t>
            </a:r>
            <a:endParaRPr lang="en-US" altLang="ko-KR" dirty="0">
              <a:solidFill>
                <a:srgbClr val="464646"/>
              </a:solidFill>
              <a:latin typeface="se-nanumgothic"/>
            </a:endParaRPr>
          </a:p>
          <a:p>
            <a:pPr fontAlgn="base"/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이 때 문제가 발생하는데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,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  더 작은 수치로 표현될수록 편차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(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평균과의 차이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)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가 작아지기 때문에 공분산이 작게 계산된다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.</a:t>
            </a:r>
          </a:p>
          <a:p>
            <a:pPr fontAlgn="base"/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똑같은 키 </a:t>
            </a:r>
            <a:r>
              <a:rPr lang="ko-KR" altLang="en-US" dirty="0" err="1">
                <a:solidFill>
                  <a:srgbClr val="464646"/>
                </a:solidFill>
                <a:latin typeface="se-nanumgothic"/>
              </a:rPr>
              <a:t>측정치라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 하더라도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m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단위로 측정한 경우와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cm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단위로 측정한 경우에 몸무게와의 공분산이 달라지게 되는 것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. </a:t>
            </a:r>
          </a:p>
          <a:p>
            <a:pPr lvl="1" fontAlgn="base"/>
            <a:r>
              <a:rPr lang="ko-KR" altLang="en-US" dirty="0" err="1">
                <a:solidFill>
                  <a:srgbClr val="464646"/>
                </a:solidFill>
                <a:latin typeface="se-nanumgothic"/>
              </a:rPr>
              <a:t>평균키가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170cm(1.7m)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일 때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수집된 데이터 값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180cm(1.8m)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의 편차는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cm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단위에서는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10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이지만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, m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단위에서는 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0.1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로 계산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.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수식의 남은 부분을 구성하는 몸무게의 편차와 데이터 개수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(n)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는 같기 때문에 이러한 단위의 차이는 결과적으로 얻어지는 공분산 값을 다르게 합니다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. 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이러한 문제를 해결하기 위해 상관계수가 등장합니다</a:t>
            </a: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.</a:t>
            </a:r>
            <a:endParaRPr lang="ko-KR" altLang="en-US" dirty="0">
              <a:solidFill>
                <a:srgbClr val="464646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2850E-7CD9-C044-A9F9-C44D5F49899D}"/>
              </a:ext>
            </a:extLst>
          </p:cNvPr>
          <p:cNvSpPr/>
          <p:nvPr/>
        </p:nvSpPr>
        <p:spPr>
          <a:xfrm>
            <a:off x="569495" y="6356350"/>
            <a:ext cx="534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[3]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blog.naver.com</a:t>
            </a:r>
            <a:r>
              <a:rPr lang="ko-KR" altLang="en-US" dirty="0"/>
              <a:t>/carry0ut/221430367518</a:t>
            </a:r>
          </a:p>
        </p:txBody>
      </p:sp>
    </p:spTree>
    <p:extLst>
      <p:ext uri="{BB962C8B-B14F-4D97-AF65-F5344CB8AC3E}">
        <p14:creationId xmlns:p14="http://schemas.microsoft.com/office/powerpoint/2010/main" val="2750009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7ADBF-08BA-4E43-B252-03CA509C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1.7 </a:t>
            </a:r>
            <a:r>
              <a:rPr kumimoji="1" lang="ko-KR" altLang="en-US" dirty="0"/>
              <a:t>추가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en" altLang="ko-KR" sz="2800" dirty="0"/>
              <a:t>Covariance(</a:t>
            </a:r>
            <a:r>
              <a:rPr lang="ko-KR" altLang="en-US" sz="2800" dirty="0"/>
              <a:t>공분산</a:t>
            </a:r>
            <a:r>
              <a:rPr lang="en" altLang="ko-KR" sz="2800" dirty="0"/>
              <a:t>) and correlation</a:t>
            </a:r>
            <a:r>
              <a:rPr lang="en-US" altLang="ko-KR" sz="2800" dirty="0"/>
              <a:t>(</a:t>
            </a:r>
            <a:r>
              <a:rPr lang="ko-KR" altLang="en-US" sz="2800" dirty="0"/>
              <a:t>상관관계</a:t>
            </a:r>
            <a:r>
              <a:rPr lang="en-US" altLang="ko-KR" sz="2800" dirty="0"/>
              <a:t>)(3)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6960D-A99E-4241-AEAB-626C8A24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공분산 계산식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상관계수 계산식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08FB81-4B2A-C946-BA09-C5F915A1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FD8912-5CA5-C046-BBE2-DFED5FD1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7F0F6-BC12-7548-87D5-42547DDB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09155"/>
            <a:ext cx="3213100" cy="132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D3D35-91C7-DB43-A6F8-CB512930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57823"/>
            <a:ext cx="5245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F0EAF-0860-2D43-8F82-6362AF13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1.7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상관관계</a:t>
            </a:r>
            <a:r>
              <a:rPr kumimoji="1" lang="en-US" altLang="ko-KR" sz="3200" dirty="0"/>
              <a:t>(2)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94DD4-26EF-4843-9644-C10573DB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95" y="1600537"/>
            <a:ext cx="10515600" cy="4351338"/>
          </a:xfrm>
        </p:spPr>
        <p:txBody>
          <a:bodyPr/>
          <a:lstStyle/>
          <a:p>
            <a:r>
              <a:rPr kumimoji="1" lang="ko-KR" altLang="en-US" dirty="0" err="1"/>
              <a:t>상관행렬</a:t>
            </a:r>
            <a:r>
              <a:rPr kumimoji="1" lang="ko-KR" altLang="en-US" dirty="0"/>
              <a:t> </a:t>
            </a:r>
            <a:r>
              <a:rPr kumimoji="1" lang="en-US" altLang="ko-KR" dirty="0"/>
              <a:t>(Correlation Matrix)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상관관계를 나타내는 상관계수를 행렬을 통해 표시</a:t>
            </a:r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D2C714-9BBE-0C4D-B32C-60934685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1E187-A0BA-C248-822E-4E8AD106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HCI Study - Statistics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5168A9-4E30-FA44-8D62-C8B60517DC9F}"/>
              </a:ext>
            </a:extLst>
          </p:cNvPr>
          <p:cNvGrpSpPr/>
          <p:nvPr/>
        </p:nvGrpSpPr>
        <p:grpSpPr>
          <a:xfrm>
            <a:off x="557463" y="2377523"/>
            <a:ext cx="12338050" cy="3978827"/>
            <a:chOff x="381000" y="2626709"/>
            <a:chExt cx="12338050" cy="397882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093DA1C-8E25-5643-887A-3FE404EB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4892675"/>
              <a:ext cx="7137400" cy="1600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4E45E7-BDC8-B548-ACA3-5C78DD12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50" y="3295023"/>
              <a:ext cx="6946900" cy="1397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9A9900-F4F0-1940-A609-AB49E7A3C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8400" y="2626709"/>
              <a:ext cx="3517900" cy="3505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AAB6C1-3F61-964B-8235-D5B8BFD68FEA}"/>
                </a:ext>
              </a:extLst>
            </p:cNvPr>
            <p:cNvSpPr txBox="1"/>
            <p:nvPr/>
          </p:nvSpPr>
          <p:spPr>
            <a:xfrm>
              <a:off x="381000" y="2977691"/>
              <a:ext cx="2406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en-US" altLang="ko-KR" b="1" dirty="0"/>
                <a:t>Given Dataset</a:t>
              </a:r>
              <a:endParaRPr kumimoji="1"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90364A-F8A4-5F40-AB8C-F10C8A3848DE}"/>
                </a:ext>
              </a:extLst>
            </p:cNvPr>
            <p:cNvSpPr txBox="1"/>
            <p:nvPr/>
          </p:nvSpPr>
          <p:spPr>
            <a:xfrm>
              <a:off x="381000" y="4708009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" altLang="ko-KR" b="1" dirty="0"/>
                <a:t>Correlation matrix from </a:t>
              </a:r>
              <a:r>
                <a:rPr kumimoji="1" lang="en-US" altLang="ko-KR" b="1" dirty="0"/>
                <a:t>given Dataset</a:t>
              </a:r>
              <a:endParaRPr kumimoji="1"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D22660-82F6-904C-99EC-D422A00754CD}"/>
                </a:ext>
              </a:extLst>
            </p:cNvPr>
            <p:cNvSpPr txBox="1"/>
            <p:nvPr/>
          </p:nvSpPr>
          <p:spPr>
            <a:xfrm>
              <a:off x="7613650" y="5959205"/>
              <a:ext cx="5105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" altLang="ko-KR" b="1" dirty="0"/>
                <a:t>Correlogram : </a:t>
              </a:r>
            </a:p>
            <a:p>
              <a:r>
                <a:rPr lang="en" altLang="ko-KR" b="1" dirty="0"/>
                <a:t>    Visualizing the correlation matrix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F328C-F73F-8D4E-9CB0-598E87DA5F80}"/>
              </a:ext>
            </a:extLst>
          </p:cNvPr>
          <p:cNvSpPr/>
          <p:nvPr/>
        </p:nvSpPr>
        <p:spPr>
          <a:xfrm>
            <a:off x="8689" y="6562722"/>
            <a:ext cx="9332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[2] </a:t>
            </a:r>
            <a:r>
              <a:rPr lang="ko-KR" altLang="en-US" sz="1100" dirty="0" err="1"/>
              <a:t>http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www.sthda.com</a:t>
            </a:r>
            <a:r>
              <a:rPr lang="ko-KR" altLang="en-US" sz="1100" dirty="0"/>
              <a:t>/</a:t>
            </a:r>
            <a:r>
              <a:rPr lang="ko-KR" altLang="en-US" sz="1100" dirty="0" err="1"/>
              <a:t>english</a:t>
            </a:r>
            <a:r>
              <a:rPr lang="ko-KR" altLang="en-US" sz="1100" dirty="0"/>
              <a:t>/</a:t>
            </a:r>
            <a:r>
              <a:rPr lang="ko-KR" altLang="en-US" sz="1100" dirty="0" err="1"/>
              <a:t>wiki</a:t>
            </a:r>
            <a:r>
              <a:rPr lang="ko-KR" altLang="en-US" sz="1100" dirty="0"/>
              <a:t>/</a:t>
            </a:r>
            <a:r>
              <a:rPr lang="ko-KR" altLang="en-US" sz="1100" dirty="0" err="1"/>
              <a:t>visualize-correlation-matrix-using-correlogram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2069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24499-E63D-784E-B2AD-D44ECA88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1.7</a:t>
            </a:r>
            <a:r>
              <a:rPr kumimoji="1" lang="ko-KR" altLang="en-US" dirty="0"/>
              <a:t> 추가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lang="en" altLang="ko-KR" sz="2400" dirty="0"/>
              <a:t>Correlogram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same but little different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9AA0CDE-2A47-954E-853D-5CE5121C7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517" y="1709667"/>
            <a:ext cx="2295159" cy="2319838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CFBF2C-2C79-664C-8320-9F819C46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55B5E8-0BD5-B64C-A6D1-5965588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17086-1657-7A4F-90EA-432E6109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95" y="1690688"/>
            <a:ext cx="2390032" cy="2338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628BC-0F5E-3C4D-91EF-1BA6C568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75" y="4322346"/>
            <a:ext cx="2391416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7F3F-306A-FC40-AA1F-A768227F7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6" y="4199340"/>
            <a:ext cx="2413829" cy="24051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A81660-14FB-9045-97C9-A9571DE7A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105" y="1709667"/>
            <a:ext cx="2371852" cy="23198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703E8-B758-8240-B7D6-2E298D7AE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159" y="4322346"/>
            <a:ext cx="2316291" cy="2176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BCC176-2DEE-3B44-86CB-C29A38724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589" y="1614541"/>
            <a:ext cx="3107565" cy="2707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DDEA4A-7488-7646-A2C3-76DA77293A22}"/>
              </a:ext>
            </a:extLst>
          </p:cNvPr>
          <p:cNvSpPr txBox="1"/>
          <p:nvPr/>
        </p:nvSpPr>
        <p:spPr>
          <a:xfrm>
            <a:off x="9080155" y="4029505"/>
            <a:ext cx="310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책에 나온 표현은 이런 형태 </a:t>
            </a:r>
            <a:r>
              <a:rPr kumimoji="1" lang="en-US" altLang="ko-KR" dirty="0"/>
              <a:t>p50 </a:t>
            </a:r>
            <a:r>
              <a:rPr kumimoji="1" lang="ko-KR" altLang="en-US" dirty="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2875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579D-E445-B542-A65B-FA736A1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1.8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두 개 이상의 변수 탐색하기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192E-65A9-7B4A-B553-46D36B3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일변량</a:t>
            </a:r>
            <a:r>
              <a:rPr kumimoji="1" lang="ko-KR" altLang="en-US" dirty="0"/>
              <a:t> 분석 </a:t>
            </a:r>
            <a:r>
              <a:rPr kumimoji="1" lang="en-US" altLang="ko-KR" dirty="0"/>
              <a:t>(Univariate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Analysis)</a:t>
            </a:r>
          </a:p>
          <a:p>
            <a:r>
              <a:rPr kumimoji="1" lang="ko-KR" altLang="en-US" dirty="0" err="1"/>
              <a:t>이변량</a:t>
            </a:r>
            <a:r>
              <a:rPr kumimoji="1" lang="ko-KR" altLang="en-US" dirty="0"/>
              <a:t> 분석 </a:t>
            </a:r>
            <a:r>
              <a:rPr kumimoji="1" lang="en-US" altLang="ko-KR" dirty="0"/>
              <a:t>(Bivariate Analysis)</a:t>
            </a:r>
          </a:p>
          <a:p>
            <a:r>
              <a:rPr kumimoji="1" lang="ko-KR" altLang="en-US" dirty="0" err="1"/>
              <a:t>다변량</a:t>
            </a:r>
            <a:r>
              <a:rPr kumimoji="1" lang="ko-KR" altLang="en-US" dirty="0"/>
              <a:t> 분석</a:t>
            </a:r>
            <a:r>
              <a:rPr kumimoji="1" lang="en-US" altLang="ko-KR" dirty="0"/>
              <a:t> (Multivariate Analysis)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분할표</a:t>
            </a:r>
            <a:r>
              <a:rPr kumimoji="1" lang="en-US" altLang="ko-KR" dirty="0"/>
              <a:t> (Contingency Table) </a:t>
            </a:r>
          </a:p>
          <a:p>
            <a:r>
              <a:rPr kumimoji="1" lang="ko-KR" altLang="en-US" dirty="0"/>
              <a:t>육각형 구간</a:t>
            </a:r>
            <a:r>
              <a:rPr kumimoji="1" lang="en-US" altLang="ko-KR" dirty="0"/>
              <a:t> (Hexagonal Binning)</a:t>
            </a:r>
          </a:p>
          <a:p>
            <a:r>
              <a:rPr kumimoji="1" lang="ko-KR" altLang="en-US" dirty="0" err="1"/>
              <a:t>등고</a:t>
            </a:r>
            <a:r>
              <a:rPr kumimoji="1" lang="ko-KR" altLang="en-US" dirty="0"/>
              <a:t> 도표</a:t>
            </a:r>
            <a:r>
              <a:rPr kumimoji="1" lang="en-US" altLang="ko-KR" dirty="0"/>
              <a:t> (Contour Plot)</a:t>
            </a:r>
          </a:p>
          <a:p>
            <a:r>
              <a:rPr kumimoji="1" lang="ko-KR" altLang="en-US" dirty="0"/>
              <a:t>바이올린 도표</a:t>
            </a:r>
            <a:r>
              <a:rPr kumimoji="1" lang="en-US" altLang="ko-KR" dirty="0"/>
              <a:t> (Violin Plot)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C2FAD-118E-9D46-B8C7-526567A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489-E34E-2844-9784-CF985F43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331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579D-E445-B542-A65B-FA736A1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1.8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두 개 이상의 변수 탐색하기</a:t>
            </a:r>
            <a:r>
              <a:rPr kumimoji="1" lang="en-US" altLang="ko-KR" sz="3200" dirty="0"/>
              <a:t>(1)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192E-65A9-7B4A-B553-46D36B333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일변량</a:t>
            </a:r>
            <a:r>
              <a:rPr kumimoji="1" lang="ko-KR" altLang="en-US" dirty="0"/>
              <a:t> 분석 </a:t>
            </a:r>
            <a:r>
              <a:rPr kumimoji="1" lang="en-US" altLang="ko-KR" dirty="0"/>
              <a:t>(Univariate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Analysis)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평균과 분산과 같은 한 번에 하나의 변수를 다룸</a:t>
            </a:r>
            <a:endParaRPr kumimoji="1" lang="en-US" altLang="ko-KR" dirty="0"/>
          </a:p>
          <a:p>
            <a:r>
              <a:rPr kumimoji="1" lang="ko-KR" altLang="en-US" dirty="0" err="1"/>
              <a:t>이변량</a:t>
            </a:r>
            <a:r>
              <a:rPr kumimoji="1" lang="ko-KR" altLang="en-US" dirty="0"/>
              <a:t> 분석 </a:t>
            </a:r>
            <a:r>
              <a:rPr kumimoji="1" lang="en-US" altLang="ko-KR" dirty="0"/>
              <a:t>(Bivariate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Analysis)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 err="1"/>
              <a:t>상관분석</a:t>
            </a:r>
            <a:r>
              <a:rPr kumimoji="1" lang="ko-KR" altLang="en-US" dirty="0"/>
              <a:t> 같이 한 번에 두개의 변수에 대해서 다룰 수 있음</a:t>
            </a:r>
            <a:endParaRPr kumimoji="1" lang="en-US" altLang="ko-KR" sz="2000" dirty="0"/>
          </a:p>
          <a:p>
            <a:r>
              <a:rPr kumimoji="1" lang="ko-KR" altLang="en-US" dirty="0" err="1"/>
              <a:t>다변량</a:t>
            </a:r>
            <a:r>
              <a:rPr kumimoji="1" lang="ko-KR" altLang="en-US" dirty="0"/>
              <a:t> 분석 </a:t>
            </a:r>
            <a:r>
              <a:rPr kumimoji="1" lang="en-US" altLang="ko-KR" dirty="0"/>
              <a:t>(Multivariate Analysis)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셋 이상의 변수를 다룰 수 있음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>
              <a:buFont typeface="Wingdings" pitchFamily="2" charset="2"/>
              <a:buChar char="Ø"/>
            </a:pPr>
            <a:r>
              <a:rPr kumimoji="1" lang="ko-KR" altLang="en-US" dirty="0" err="1"/>
              <a:t>이변량</a:t>
            </a:r>
            <a:r>
              <a:rPr kumimoji="1" lang="ko-KR" altLang="en-US" dirty="0"/>
              <a:t> 분석 혹은 </a:t>
            </a:r>
            <a:r>
              <a:rPr kumimoji="1" lang="ko-KR" altLang="en-US" dirty="0" err="1"/>
              <a:t>다변량</a:t>
            </a:r>
            <a:r>
              <a:rPr kumimoji="1" lang="ko-KR" altLang="en-US" dirty="0"/>
              <a:t> 분석의 형태는 데이터에 따라 달라짐</a:t>
            </a:r>
            <a:r>
              <a:rPr kumimoji="1" lang="en-US" altLang="ko-KR" dirty="0"/>
              <a:t>.</a:t>
            </a:r>
          </a:p>
          <a:p>
            <a:pPr marL="457200" lvl="1" indent="0">
              <a:buNone/>
            </a:pPr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수치형</a:t>
            </a:r>
            <a:r>
              <a:rPr kumimoji="1" lang="en-US" altLang="ko-KR" dirty="0"/>
              <a:t>(Numerical)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범주형</a:t>
            </a:r>
            <a:r>
              <a:rPr kumimoji="1" lang="en-US" altLang="ko-KR" dirty="0"/>
              <a:t>(Categorical)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특성</a:t>
            </a:r>
            <a:r>
              <a:rPr kumimoji="1" lang="en-US" altLang="ko-KR" dirty="0"/>
              <a:t>(Characteristics)</a:t>
            </a:r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C2FAD-118E-9D46-B8C7-526567A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489-E34E-2844-9784-CF985F43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0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579D-E445-B542-A65B-FA736A1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1.8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두 개 이상의 변수 탐색하기</a:t>
            </a:r>
            <a:r>
              <a:rPr kumimoji="1" lang="en-US" altLang="ko-KR" sz="3200" dirty="0"/>
              <a:t>(2)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192E-65A9-7B4A-B553-46D36B3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ko-KR" altLang="en-US" sz="2800" dirty="0"/>
              <a:t>육각형 구간 </a:t>
            </a:r>
            <a:r>
              <a:rPr kumimoji="1" lang="en-US" altLang="ko-KR" sz="2800" dirty="0"/>
              <a:t>(Hexagonal Binning) &amp; </a:t>
            </a:r>
            <a:r>
              <a:rPr kumimoji="1" lang="ko-KR" altLang="en-US" sz="2800" dirty="0" err="1"/>
              <a:t>등고</a:t>
            </a:r>
            <a:r>
              <a:rPr kumimoji="1" lang="ko-KR" altLang="en-US" sz="2800" dirty="0"/>
              <a:t> 도표</a:t>
            </a:r>
            <a:r>
              <a:rPr kumimoji="1" lang="en-US" altLang="ko-KR" sz="2800" dirty="0"/>
              <a:t>(Contour Plot)</a:t>
            </a:r>
          </a:p>
          <a:p>
            <a:pPr lvl="2"/>
            <a:r>
              <a:rPr kumimoji="1" lang="ko-KR" altLang="en-US" sz="2400" dirty="0" err="1"/>
              <a:t>수치형</a:t>
            </a:r>
            <a:r>
              <a:rPr kumimoji="1" lang="ko-KR" altLang="en-US" sz="2400" dirty="0"/>
              <a:t> 변수 대 </a:t>
            </a:r>
            <a:r>
              <a:rPr kumimoji="1" lang="ko-KR" altLang="en-US" sz="2400" dirty="0" err="1"/>
              <a:t>수치형</a:t>
            </a:r>
            <a:r>
              <a:rPr kumimoji="1" lang="ko-KR" altLang="en-US" sz="2400" dirty="0"/>
              <a:t> 변수</a:t>
            </a:r>
            <a:endParaRPr kumimoji="1" lang="en-US" altLang="ko-KR" sz="2400" dirty="0"/>
          </a:p>
          <a:p>
            <a:pPr lvl="2"/>
            <a:endParaRPr kumimoji="1" lang="en-US" altLang="ko-KR" sz="2400" dirty="0"/>
          </a:p>
          <a:p>
            <a:pPr lvl="1"/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C2FAD-118E-9D46-B8C7-526567A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489-E34E-2844-9784-CF985F43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E213B-A7D7-FF43-85A8-9B3DE538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6" y="2944479"/>
            <a:ext cx="3206964" cy="3232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B795D0-2AB7-F347-AD1A-C5BF9039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57" y="3063875"/>
            <a:ext cx="2155215" cy="3113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0D3E0E-BB92-9C46-B86B-6EDC8B9B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389" y="2990057"/>
            <a:ext cx="4610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579D-E445-B542-A65B-FA736A1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1.8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두 개 이상의 변수 탐색하기</a:t>
            </a:r>
            <a:r>
              <a:rPr kumimoji="1" lang="en-US" altLang="ko-KR" sz="3200" dirty="0"/>
              <a:t>(3)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192E-65A9-7B4A-B553-46D36B3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ko-KR" altLang="en-US" sz="2800" dirty="0" err="1"/>
              <a:t>분할표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(Contingency Table)</a:t>
            </a:r>
          </a:p>
          <a:p>
            <a:pPr lvl="2"/>
            <a:r>
              <a:rPr kumimoji="1" lang="ko-KR" altLang="en-US" sz="2400" dirty="0"/>
              <a:t>두 개의 </a:t>
            </a:r>
            <a:r>
              <a:rPr kumimoji="1" lang="ko-KR" altLang="en-US" sz="2400" strike="sngStrike" dirty="0">
                <a:solidFill>
                  <a:srgbClr val="FF0000"/>
                </a:solidFill>
              </a:rPr>
              <a:t>이상의</a:t>
            </a:r>
            <a:r>
              <a:rPr kumimoji="1" lang="ko-KR" altLang="en-US" sz="2400" dirty="0"/>
              <a:t> 범주형 변수를 요약하는데 효과적</a:t>
            </a:r>
            <a:endParaRPr kumimoji="1" lang="en-US" altLang="ko-KR" sz="2400" dirty="0"/>
          </a:p>
          <a:p>
            <a:pPr lvl="1"/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C2FAD-118E-9D46-B8C7-526567A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489-E34E-2844-9784-CF985F43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AF06C-D9FA-A145-AF83-4996073A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1" y="3288444"/>
            <a:ext cx="4994880" cy="2049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93A9A2-260E-FF4B-B51E-1C1F850E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24" y="2942284"/>
            <a:ext cx="6078151" cy="25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579D-E445-B542-A65B-FA736A1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1.8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두 개 이상의 변수 탐색하기</a:t>
            </a:r>
            <a:r>
              <a:rPr kumimoji="1" lang="en-US" altLang="ko-KR" sz="3200" dirty="0"/>
              <a:t>(4)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192E-65A9-7B4A-B553-46D36B3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ko-KR" altLang="en-US" sz="2800" dirty="0"/>
              <a:t>박스 플롯 </a:t>
            </a:r>
            <a:r>
              <a:rPr kumimoji="1" lang="en-US" altLang="ko-KR" sz="2800" dirty="0"/>
              <a:t>(Box plot) &amp;</a:t>
            </a:r>
            <a:r>
              <a:rPr kumimoji="1" lang="ko-KR" altLang="en-US" sz="2800" dirty="0"/>
              <a:t>바이올린 도표 </a:t>
            </a:r>
            <a:r>
              <a:rPr kumimoji="1" lang="en-US" altLang="ko-KR" sz="2800" dirty="0"/>
              <a:t>(Violin Plot)</a:t>
            </a:r>
          </a:p>
          <a:p>
            <a:pPr lvl="2"/>
            <a:r>
              <a:rPr kumimoji="1" lang="ko-KR" altLang="en-US" sz="2400" dirty="0" err="1"/>
              <a:t>범수형</a:t>
            </a:r>
            <a:r>
              <a:rPr kumimoji="1" lang="ko-KR" altLang="en-US" sz="2400" dirty="0"/>
              <a:t> 변수 대 </a:t>
            </a:r>
            <a:r>
              <a:rPr kumimoji="1" lang="ko-KR" altLang="en-US" sz="2400" dirty="0" err="1"/>
              <a:t>수치형</a:t>
            </a:r>
            <a:r>
              <a:rPr kumimoji="1" lang="ko-KR" altLang="en-US" sz="2400" dirty="0"/>
              <a:t> 변수를 표현하는데 효과적</a:t>
            </a:r>
            <a:endParaRPr kumimoji="1" lang="en-US" altLang="ko-KR" sz="2400" dirty="0"/>
          </a:p>
          <a:p>
            <a:pPr lvl="1"/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C2FAD-118E-9D46-B8C7-526567A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489-E34E-2844-9784-CF985F43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69A50C-FEFC-3C4F-A6A2-F717BC3E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4" y="2836862"/>
            <a:ext cx="3543349" cy="3519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C38888-B7FC-4D48-B6BC-60DA5A1FC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82" y="3001963"/>
            <a:ext cx="4000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60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579D-E445-B542-A65B-FA736A1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1.8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두 개 이상의 변수 탐색하기</a:t>
            </a:r>
            <a:r>
              <a:rPr kumimoji="1" lang="en-US" altLang="ko-KR" sz="3200" dirty="0"/>
              <a:t>(5)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다변수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192E-65A9-7B4A-B553-46D36B3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ko-KR" altLang="en-US" dirty="0"/>
              <a:t>기본적으로 이제까지 배웠던 </a:t>
            </a:r>
            <a:r>
              <a:rPr kumimoji="1" lang="ko-KR" altLang="en-US" dirty="0" err="1"/>
              <a:t>이변량</a:t>
            </a:r>
            <a:r>
              <a:rPr kumimoji="1" lang="ko-KR" altLang="en-US" dirty="0"/>
              <a:t> 분석 표현법을 </a:t>
            </a:r>
            <a:r>
              <a:rPr kumimoji="1" lang="en-US" altLang="ko-KR" dirty="0"/>
              <a:t>Conditioning</a:t>
            </a:r>
            <a:r>
              <a:rPr kumimoji="1" lang="ko-KR" altLang="en-US" dirty="0"/>
              <a:t>을 통해서 여러 변수를 비교하는 용도로 확장한 것이 </a:t>
            </a:r>
            <a:r>
              <a:rPr kumimoji="1" lang="ko-KR" altLang="en-US" dirty="0" err="1"/>
              <a:t>다변수</a:t>
            </a:r>
            <a:r>
              <a:rPr kumimoji="1" lang="ko-KR" altLang="en-US" dirty="0"/>
              <a:t> 분석법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C2FAD-118E-9D46-B8C7-526567A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489-E34E-2844-9784-CF985F43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70FF6-6645-4E41-9EA8-9B65445B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40" y="2812381"/>
            <a:ext cx="3340720" cy="33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220CE-912E-D347-B45E-34E6EFF9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1.6 </a:t>
            </a:r>
            <a:r>
              <a:rPr kumimoji="1" lang="ko-KR" altLang="en-US" sz="3200" dirty="0"/>
              <a:t>이진 데이터와 범주 데이터 탐색하기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BF34C-DAFA-C441-B61A-04B200AA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최빈값</a:t>
            </a:r>
            <a:r>
              <a:rPr kumimoji="1" lang="en-US" altLang="ko-KR" dirty="0"/>
              <a:t> (Mode)</a:t>
            </a:r>
          </a:p>
          <a:p>
            <a:r>
              <a:rPr kumimoji="1" lang="ko-KR" altLang="en-US" dirty="0" err="1"/>
              <a:t>기대값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(Expected value)</a:t>
            </a:r>
          </a:p>
          <a:p>
            <a:r>
              <a:rPr kumimoji="1" lang="ko-KR" altLang="en-US" dirty="0" err="1"/>
              <a:t>막대도표</a:t>
            </a:r>
            <a:r>
              <a:rPr kumimoji="1" lang="ko-KR" altLang="en-US" dirty="0"/>
              <a:t> </a:t>
            </a:r>
            <a:r>
              <a:rPr kumimoji="1" lang="en-US" altLang="ko-KR" dirty="0"/>
              <a:t>(Bar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Chart)</a:t>
            </a:r>
          </a:p>
          <a:p>
            <a:r>
              <a:rPr kumimoji="1" lang="ko-KR" altLang="en-US" dirty="0" err="1"/>
              <a:t>파이그림</a:t>
            </a:r>
            <a:r>
              <a:rPr kumimoji="1" lang="ko-KR" altLang="en-US" dirty="0"/>
              <a:t> </a:t>
            </a:r>
            <a:r>
              <a:rPr kumimoji="1" lang="en-US" altLang="ko-KR" dirty="0"/>
              <a:t>(Pie Chart) – </a:t>
            </a:r>
            <a:r>
              <a:rPr kumimoji="1" lang="ko-KR" altLang="en-US" dirty="0"/>
              <a:t>잘 안씀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47629-535B-D848-BF83-766AC235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EE22C-2141-1D45-8517-7F95C7C2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00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68866-8859-C843-88BE-4A431FA3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1.6 </a:t>
            </a:r>
            <a:r>
              <a:rPr kumimoji="1" lang="ko-KR" altLang="en-US" sz="3200" dirty="0"/>
              <a:t>이진 데이터와 범주 데이터 탐색하기</a:t>
            </a:r>
            <a:r>
              <a:rPr kumimoji="1" lang="en-US" altLang="ko-KR" sz="3200" dirty="0"/>
              <a:t>(1)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BC3C03-1648-244C-BDB7-A2311D010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6163" y="2826544"/>
            <a:ext cx="4514850" cy="3036774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79C2BB-E122-2C48-BB2E-48CEC93814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최빈값</a:t>
            </a:r>
            <a:r>
              <a:rPr kumimoji="1" lang="en-US" altLang="ko-KR" dirty="0"/>
              <a:t> (Mode)</a:t>
            </a:r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C47492-F3AC-EB43-B2A7-04CAFA61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B239AC-DBD2-EE4B-9C18-757BF944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42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68866-8859-C843-88BE-4A431FA3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1.6 </a:t>
            </a:r>
            <a:r>
              <a:rPr kumimoji="1" lang="ko-KR" altLang="en-US" sz="3200" dirty="0"/>
              <a:t>이진 데이터와 범주 데이터 탐색하기</a:t>
            </a:r>
            <a:r>
              <a:rPr kumimoji="1" lang="en-US" altLang="ko-KR" sz="3200" dirty="0"/>
              <a:t>(2)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79C2BB-E122-2C48-BB2E-48CEC93814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기대값</a:t>
            </a:r>
            <a:r>
              <a:rPr kumimoji="1" lang="en-US" altLang="ko-KR" dirty="0"/>
              <a:t> (Expected Value)</a:t>
            </a:r>
          </a:p>
          <a:p>
            <a:endParaRPr kumimoji="1"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2312501-E2E1-184A-9E10-39CE97318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178" y="2596356"/>
            <a:ext cx="6979479" cy="3896519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C03632-CDD7-F045-AE90-8296DDE0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76C914-7977-FC47-9207-F9949D6E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47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68866-8859-C843-88BE-4A431FA3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1.6 </a:t>
            </a:r>
            <a:r>
              <a:rPr kumimoji="1" lang="ko-KR" altLang="en-US" sz="3200" dirty="0"/>
              <a:t>이진 데이터와 범주 데이터 탐색하기</a:t>
            </a:r>
            <a:r>
              <a:rPr kumimoji="1" lang="en-US" altLang="ko-KR" sz="3200" dirty="0"/>
              <a:t>(3)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79C2BB-E122-2C48-BB2E-48CEC93814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막대 도표 </a:t>
            </a:r>
            <a:r>
              <a:rPr kumimoji="1" lang="en-US" altLang="ko-KR" dirty="0"/>
              <a:t>(Bar Chart) VS</a:t>
            </a:r>
            <a:r>
              <a:rPr kumimoji="1" lang="ko-KR" altLang="en-US" dirty="0"/>
              <a:t> 히스토그램</a:t>
            </a:r>
            <a:r>
              <a:rPr kumimoji="1" lang="en-US" altLang="ko-KR" dirty="0"/>
              <a:t> - </a:t>
            </a:r>
            <a:r>
              <a:rPr kumimoji="1" lang="ko-KR" altLang="en-US" dirty="0"/>
              <a:t>공통점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서로 다른 그룹의 값을 비교하는데 사용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바 차트는 값 자체</a:t>
            </a:r>
            <a:r>
              <a:rPr kumimoji="1" lang="en-US" altLang="ko-KR" dirty="0"/>
              <a:t>(Size of the Value)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</a:t>
            </a:r>
            <a:r>
              <a:rPr kumimoji="1" lang="en-US" altLang="ko-KR" dirty="0"/>
              <a:t>(Bar)</a:t>
            </a:r>
            <a:r>
              <a:rPr kumimoji="1" lang="ko-KR" altLang="en-US" dirty="0"/>
              <a:t>로 표현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히스토그램은 값의 빈도수</a:t>
            </a:r>
            <a:r>
              <a:rPr kumimoji="1" lang="en-US" altLang="ko-KR" dirty="0"/>
              <a:t>(Observed Frequency)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</a:t>
            </a:r>
            <a:r>
              <a:rPr kumimoji="1" lang="en-US" altLang="ko-KR" dirty="0"/>
              <a:t>(Bar)</a:t>
            </a:r>
            <a:r>
              <a:rPr kumimoji="1" lang="ko-KR" altLang="en-US" dirty="0"/>
              <a:t>로 표현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[1]. https://</a:t>
            </a:r>
            <a:r>
              <a:rPr kumimoji="1" lang="en-US" altLang="ko-KR" sz="1800" dirty="0" err="1"/>
              <a:t>www.edrawsoft.com</a:t>
            </a:r>
            <a:r>
              <a:rPr kumimoji="1" lang="en-US" altLang="ko-KR" sz="1800" dirty="0"/>
              <a:t>/histogram-vs-bar-</a:t>
            </a:r>
            <a:r>
              <a:rPr kumimoji="1" lang="en-US" altLang="ko-KR" sz="1800" dirty="0" err="1"/>
              <a:t>chart.php</a:t>
            </a:r>
            <a:endParaRPr kumimoji="1" lang="en-US" altLang="ko-KR" sz="1800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75F4AB-8E1C-4242-90CA-F0325DEB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A8732E-EF17-5F4E-A918-414448E8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14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68866-8859-C843-88BE-4A431FA3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1.6 </a:t>
            </a:r>
            <a:r>
              <a:rPr kumimoji="1" lang="ko-KR" altLang="en-US" sz="3200" dirty="0"/>
              <a:t>이진 데이터와 범주 데이터 탐색하기</a:t>
            </a:r>
            <a:r>
              <a:rPr kumimoji="1" lang="en-US" altLang="ko-KR" sz="3200" dirty="0"/>
              <a:t>(4)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79C2BB-E122-2C48-BB2E-48CEC93814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막대 도표 </a:t>
            </a:r>
            <a:r>
              <a:rPr kumimoji="1" lang="en-US" altLang="ko-KR" dirty="0"/>
              <a:t>(Bar Chart) VS</a:t>
            </a:r>
            <a:r>
              <a:rPr kumimoji="1" lang="ko-KR" altLang="en-US" dirty="0"/>
              <a:t> 히스토그램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차이점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r>
              <a:rPr kumimoji="1" lang="en-US" altLang="ko-KR" dirty="0"/>
              <a:t>Bar Chart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축은</a:t>
            </a:r>
            <a:r>
              <a:rPr kumimoji="1" lang="en-US" altLang="ko-KR" dirty="0"/>
              <a:t> Categorical Label</a:t>
            </a:r>
            <a:r>
              <a:rPr kumimoji="1" lang="ko-KR" altLang="en-US" dirty="0"/>
              <a:t>로 분류되어 표시</a:t>
            </a: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히스토그램의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축은 정략적인 값의 범위를 그룹으로 나누어 표시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[1]. https://</a:t>
            </a:r>
            <a:r>
              <a:rPr kumimoji="1" lang="en-US" altLang="ko-KR" sz="1800" dirty="0" err="1"/>
              <a:t>www.edrawsoft.com</a:t>
            </a:r>
            <a:r>
              <a:rPr kumimoji="1" lang="en-US" altLang="ko-KR" sz="1800" dirty="0"/>
              <a:t>/histogram-vs-bar-</a:t>
            </a:r>
            <a:r>
              <a:rPr kumimoji="1" lang="en-US" altLang="ko-KR" sz="1800" dirty="0" err="1"/>
              <a:t>chart.php</a:t>
            </a:r>
            <a:endParaRPr kumimoji="1" lang="en-US" altLang="ko-KR" sz="1800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B259E-C169-FD4E-97DD-5D705176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70" y="3062287"/>
            <a:ext cx="4543859" cy="3092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C5820-5965-764D-9154-A4C0EA5B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7E3EE-E32F-6F41-92D4-A8549587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333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F0EAF-0860-2D43-8F82-6362AF13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1.7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상관관계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94DD4-26EF-4843-9644-C10573DB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상관계수 </a:t>
            </a:r>
            <a:r>
              <a:rPr kumimoji="1" lang="en-US" altLang="ko-KR" dirty="0"/>
              <a:t>(Correlation Coefficient)</a:t>
            </a:r>
          </a:p>
          <a:p>
            <a:r>
              <a:rPr kumimoji="1" lang="ko-KR" altLang="en-US" dirty="0" err="1"/>
              <a:t>상관행렬</a:t>
            </a:r>
            <a:r>
              <a:rPr kumimoji="1" lang="en-US" altLang="ko-KR" dirty="0"/>
              <a:t> (Correlation Matrix)</a:t>
            </a:r>
          </a:p>
          <a:p>
            <a:r>
              <a:rPr kumimoji="1" lang="ko-KR" altLang="en-US" dirty="0" err="1"/>
              <a:t>산점도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(Scatter Plot)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62298-B6F0-AB40-9315-C86111D5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0F8E1-B4F0-E544-8FA4-DF517F8F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75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F0EAF-0860-2D43-8F82-6362AF13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1.7</a:t>
            </a:r>
            <a:r>
              <a:rPr kumimoji="1" lang="ko-KR" altLang="en-US" dirty="0"/>
              <a:t> </a:t>
            </a:r>
            <a:r>
              <a:rPr kumimoji="1" lang="ko-KR" altLang="en-US" sz="3200" dirty="0"/>
              <a:t>상관관계</a:t>
            </a:r>
            <a:r>
              <a:rPr kumimoji="1" lang="en-US" altLang="ko-KR" sz="3200" dirty="0"/>
              <a:t>(1)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94DD4-26EF-4843-9644-C10573DB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상관계수 </a:t>
            </a:r>
            <a:r>
              <a:rPr kumimoji="1" lang="en-US" altLang="ko-KR" dirty="0"/>
              <a:t>(Correlation Coefficient)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주로 사용되는 것은 </a:t>
            </a:r>
            <a:r>
              <a:rPr kumimoji="1" lang="ko-KR" altLang="en-US" dirty="0" err="1"/>
              <a:t>피어슨</a:t>
            </a:r>
            <a:r>
              <a:rPr kumimoji="1" lang="ko-KR" altLang="en-US" dirty="0"/>
              <a:t> 상관계수</a:t>
            </a:r>
            <a:r>
              <a:rPr kumimoji="1" lang="en-US" altLang="ko-KR" dirty="0"/>
              <a:t>(Pearson Correlation)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dirty="0"/>
              <a:t>변수들이 선형적인 관계를 갖지 않는다면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상관계수는 더 이상 유용한 측정 지표가 되지 못함</a:t>
            </a:r>
            <a:r>
              <a:rPr kumimoji="1" lang="en-US" altLang="ko-KR" dirty="0"/>
              <a:t>.</a:t>
            </a:r>
          </a:p>
          <a:p>
            <a:pPr lvl="1">
              <a:buFont typeface="Wingdings" pitchFamily="2" charset="2"/>
              <a:buChar char="ü"/>
            </a:pPr>
            <a:endParaRPr kumimoji="1" lang="en-US" altLang="ko-KR" dirty="0"/>
          </a:p>
          <a:p>
            <a:pPr lvl="1">
              <a:buFont typeface="Wingdings" pitchFamily="2" charset="2"/>
              <a:buChar char="ü"/>
            </a:pPr>
            <a:r>
              <a:rPr kumimoji="1" lang="en-US" altLang="ko-KR" dirty="0"/>
              <a:t>Ex) </a:t>
            </a:r>
            <a:r>
              <a:rPr kumimoji="1" lang="ko-KR" altLang="en-US" dirty="0"/>
              <a:t>변수 </a:t>
            </a:r>
            <a:r>
              <a:rPr kumimoji="1" lang="en-US" altLang="ko-KR" dirty="0"/>
              <a:t>v1</a:t>
            </a:r>
            <a:r>
              <a:rPr kumimoji="1" lang="ko-KR" altLang="en-US" dirty="0"/>
              <a:t>이 증가할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변수 </a:t>
            </a:r>
            <a:r>
              <a:rPr kumimoji="1" lang="en-US" altLang="ko-KR" dirty="0"/>
              <a:t>v2</a:t>
            </a:r>
            <a:r>
              <a:rPr kumimoji="1" lang="ko-KR" altLang="en-US" dirty="0"/>
              <a:t>가 증가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양의 상관관계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       변수 </a:t>
            </a:r>
            <a:r>
              <a:rPr kumimoji="1" lang="en-US" altLang="ko-KR" dirty="0"/>
              <a:t>v1</a:t>
            </a:r>
            <a:r>
              <a:rPr kumimoji="1" lang="ko-KR" altLang="en-US" dirty="0"/>
              <a:t>이 증가할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변수 </a:t>
            </a:r>
            <a:r>
              <a:rPr kumimoji="1" lang="en-US" altLang="ko-KR" dirty="0"/>
              <a:t>v3</a:t>
            </a:r>
            <a:r>
              <a:rPr kumimoji="1" lang="ko-KR" altLang="en-US" dirty="0"/>
              <a:t>가 감소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음의 상관관계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AF6BE-1BC5-454F-B3ED-4B5C7A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4699000"/>
            <a:ext cx="9029700" cy="2159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FE46AD-49C0-304F-8F1E-8F2A7284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309FE5-9728-D44A-A678-B196D1E4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6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F305-1153-2B46-986C-626FB62C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1.7 </a:t>
            </a:r>
            <a:r>
              <a:rPr kumimoji="1" lang="ko-KR" altLang="en-US" dirty="0"/>
              <a:t>추가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en" altLang="ko-KR" sz="2800" dirty="0"/>
              <a:t>Covariance(</a:t>
            </a:r>
            <a:r>
              <a:rPr lang="ko-KR" altLang="en-US" sz="2800" dirty="0"/>
              <a:t>공분산</a:t>
            </a:r>
            <a:r>
              <a:rPr lang="en" altLang="ko-KR" sz="2800" dirty="0"/>
              <a:t>) and correlation</a:t>
            </a:r>
            <a:r>
              <a:rPr lang="en-US" altLang="ko-KR" sz="2800" dirty="0"/>
              <a:t>(</a:t>
            </a:r>
            <a:r>
              <a:rPr lang="ko-KR" altLang="en-US" sz="2800" dirty="0"/>
              <a:t>상관관계</a:t>
            </a:r>
            <a:r>
              <a:rPr lang="en-US" altLang="ko-KR" sz="2800" dirty="0"/>
              <a:t>)(1)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8ADCD-FFBC-CB4D-93F4-F9C34F29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/>
              <a:t>HCI Study - Statistics</a:t>
            </a:r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9AC17-4CAE-6E4A-B286-120D2DB3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D2E8-005E-1C49-8D37-CC0BC9AC7321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A6F76C6-A2D6-0141-917E-FAF0674D623D}"/>
              </a:ext>
            </a:extLst>
          </p:cNvPr>
          <p:cNvSpPr txBox="1">
            <a:spLocks/>
          </p:cNvSpPr>
          <p:nvPr/>
        </p:nvSpPr>
        <p:spPr>
          <a:xfrm>
            <a:off x="569495" y="1600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공통점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 확률변수의 선형적 관련성을 하나의 값으로 표현한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차이점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상관관계</a:t>
            </a:r>
            <a:r>
              <a:rPr lang="en-US" altLang="ko-KR" dirty="0"/>
              <a:t>:</a:t>
            </a:r>
            <a:r>
              <a:rPr lang="ko-KR" altLang="en-US" dirty="0"/>
              <a:t> 얼마나 약하게 또는 강하게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관계가 있는지</a:t>
            </a:r>
            <a:r>
              <a:rPr lang="en-US" altLang="ko-KR" dirty="0"/>
              <a:t>(0.6</a:t>
            </a:r>
            <a:r>
              <a:rPr lang="ko-KR" altLang="en-US" dirty="0"/>
              <a:t> 이상이면 강한 관련성이 있다고 봄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공분산</a:t>
            </a:r>
            <a:r>
              <a:rPr lang="en-US" altLang="ko-KR" dirty="0"/>
              <a:t>:</a:t>
            </a:r>
            <a:r>
              <a:rPr lang="ko-KR" altLang="en-US" dirty="0"/>
              <a:t> 두 변수 </a:t>
            </a:r>
            <a:r>
              <a:rPr lang="en-US" altLang="ko-KR" dirty="0"/>
              <a:t>A,B </a:t>
            </a:r>
            <a:r>
              <a:rPr lang="ko-KR" altLang="en-US" dirty="0"/>
              <a:t>가 얼마나 </a:t>
            </a:r>
            <a:r>
              <a:rPr lang="en-US" altLang="ko-KR" dirty="0"/>
              <a:t>'</a:t>
            </a:r>
            <a:r>
              <a:rPr lang="ko-KR" altLang="en-US" dirty="0"/>
              <a:t>같이</a:t>
            </a:r>
            <a:r>
              <a:rPr lang="en-US" altLang="ko-KR" dirty="0"/>
              <a:t>' </a:t>
            </a:r>
            <a:r>
              <a:rPr lang="ko-KR" altLang="en-US" dirty="0"/>
              <a:t>움직이는지를 알아보는데 중점을 둔다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kumimoji="1" lang="en-US" altLang="ko-KR" dirty="0"/>
          </a:p>
          <a:p>
            <a:pPr lvl="1"/>
            <a:r>
              <a:rPr kumimoji="1" lang="ko-KR" altLang="en-US" dirty="0"/>
              <a:t>다음 페이지의 예를 보자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sz="2400" dirty="0">
                <a:solidFill>
                  <a:srgbClr val="FF0000"/>
                </a:solidFill>
              </a:rPr>
              <a:t>Variance</a:t>
            </a:r>
            <a:r>
              <a:rPr kumimoji="1" lang="ko-KR" altLang="en-US" sz="2400" dirty="0">
                <a:solidFill>
                  <a:srgbClr val="FF0000"/>
                </a:solidFill>
              </a:rPr>
              <a:t>가 어떤 변수 </a:t>
            </a:r>
            <a:r>
              <a:rPr kumimoji="1" lang="en-US" altLang="ko-KR" sz="2400" dirty="0">
                <a:solidFill>
                  <a:srgbClr val="FF0000"/>
                </a:solidFill>
              </a:rPr>
              <a:t>X</a:t>
            </a:r>
            <a:r>
              <a:rPr kumimoji="1" lang="ko-KR" altLang="en-US" sz="2400" dirty="0">
                <a:solidFill>
                  <a:srgbClr val="FF0000"/>
                </a:solidFill>
              </a:rPr>
              <a:t>라는 하나의 변수에 대한 퍼짐 정도</a:t>
            </a:r>
            <a:r>
              <a:rPr kumimoji="1" lang="en-US" altLang="ko-KR" sz="2400" dirty="0">
                <a:solidFill>
                  <a:srgbClr val="FF0000"/>
                </a:solidFill>
              </a:rPr>
              <a:t>(</a:t>
            </a:r>
            <a:r>
              <a:rPr kumimoji="1" lang="ko-KR" altLang="en-US" sz="2400" dirty="0">
                <a:solidFill>
                  <a:srgbClr val="FF0000"/>
                </a:solidFill>
              </a:rPr>
              <a:t>평균을 기준으로 얼마나 퍼져있는지</a:t>
            </a:r>
            <a:r>
              <a:rPr kumimoji="1" lang="en-US" altLang="ko-KR" sz="2400" dirty="0">
                <a:solidFill>
                  <a:srgbClr val="FF0000"/>
                </a:solidFill>
              </a:rPr>
              <a:t>)</a:t>
            </a:r>
            <a:r>
              <a:rPr kumimoji="1" lang="ko-KR" altLang="en-US" sz="24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2400" dirty="0">
                <a:solidFill>
                  <a:srgbClr val="FF0000"/>
                </a:solidFill>
              </a:rPr>
              <a:t> 나타내는 값이라면</a:t>
            </a:r>
            <a:r>
              <a:rPr kumimoji="1" lang="en-US" altLang="ko-KR" sz="2400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sz="2400" dirty="0">
                <a:solidFill>
                  <a:srgbClr val="FF0000"/>
                </a:solidFill>
              </a:rPr>
              <a:t>Covariance</a:t>
            </a:r>
            <a:r>
              <a:rPr kumimoji="1" lang="ko-KR" altLang="en-US" sz="2400" dirty="0">
                <a:solidFill>
                  <a:srgbClr val="FF0000"/>
                </a:solidFill>
              </a:rPr>
              <a:t>는 두 변수 </a:t>
            </a:r>
            <a:r>
              <a:rPr kumimoji="1" lang="en-US" altLang="ko-KR" sz="2400" dirty="0">
                <a:solidFill>
                  <a:srgbClr val="FF0000"/>
                </a:solidFill>
              </a:rPr>
              <a:t>X, Y</a:t>
            </a:r>
            <a:r>
              <a:rPr kumimoji="1" lang="ko-KR" altLang="en-US" sz="2400" dirty="0">
                <a:solidFill>
                  <a:srgbClr val="FF0000"/>
                </a:solidFill>
              </a:rPr>
              <a:t>가 두 변수의 평균으로부터 얼마나 퍼져있는지</a:t>
            </a:r>
            <a:r>
              <a:rPr kumimoji="1" lang="en-US" altLang="ko-KR" sz="2400" dirty="0">
                <a:solidFill>
                  <a:srgbClr val="FF0000"/>
                </a:solidFill>
              </a:rPr>
              <a:t>(</a:t>
            </a:r>
            <a:r>
              <a:rPr kumimoji="1" lang="ko-KR" altLang="en-US" sz="2400" dirty="0">
                <a:solidFill>
                  <a:srgbClr val="FF0000"/>
                </a:solidFill>
              </a:rPr>
              <a:t> 두 변수가 동시에 얼마나 선형적으로 변화하는지</a:t>
            </a:r>
            <a:r>
              <a:rPr kumimoji="1" lang="en-US" altLang="ko-KR" sz="2400" dirty="0">
                <a:solidFill>
                  <a:srgbClr val="FF0000"/>
                </a:solidFill>
              </a:rPr>
              <a:t>)</a:t>
            </a:r>
            <a:r>
              <a:rPr kumimoji="1" lang="ko-KR" altLang="en-US" sz="24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2400" dirty="0">
                <a:solidFill>
                  <a:srgbClr val="FF0000"/>
                </a:solidFill>
              </a:rPr>
              <a:t> 나타내는 지표이다</a:t>
            </a:r>
            <a:r>
              <a:rPr kumimoji="1" lang="en-US" altLang="ko-KR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53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896</Words>
  <Application>Microsoft Macintosh PowerPoint</Application>
  <PresentationFormat>와이드스크린</PresentationFormat>
  <Paragraphs>156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Dotum</vt:lpstr>
      <vt:lpstr>맑은 고딕</vt:lpstr>
      <vt:lpstr>se-nanumgothic</vt:lpstr>
      <vt:lpstr>Arial</vt:lpstr>
      <vt:lpstr>Wingdings</vt:lpstr>
      <vt:lpstr>Office 테마</vt:lpstr>
      <vt:lpstr>HCI STUDY - Statistics - </vt:lpstr>
      <vt:lpstr>1.6 이진 데이터와 범주 데이터 탐색하기</vt:lpstr>
      <vt:lpstr>1.6 이진 데이터와 범주 데이터 탐색하기(1)</vt:lpstr>
      <vt:lpstr>1.6 이진 데이터와 범주 데이터 탐색하기(2)</vt:lpstr>
      <vt:lpstr>1.6 이진 데이터와 범주 데이터 탐색하기(3)</vt:lpstr>
      <vt:lpstr>1.6 이진 데이터와 범주 데이터 탐색하기(4)</vt:lpstr>
      <vt:lpstr>1.7 상관관계</vt:lpstr>
      <vt:lpstr>1.7 상관관계(1)</vt:lpstr>
      <vt:lpstr>1.7 추가 - Covariance(공분산) and correlation(상관관계)(1)</vt:lpstr>
      <vt:lpstr>1.7 추가 - Covariance(공분산) and correlation(상관관계)(2)</vt:lpstr>
      <vt:lpstr>1.7 추가 - Covariance(공분산) and correlation(상관관계)(3)</vt:lpstr>
      <vt:lpstr>1.7 상관관계(2)</vt:lpstr>
      <vt:lpstr>1.7 추가 – Correlogram: same but little different</vt:lpstr>
      <vt:lpstr>1.8 두 개 이상의 변수 탐색하기</vt:lpstr>
      <vt:lpstr>1.8 두 개 이상의 변수 탐색하기(1)</vt:lpstr>
      <vt:lpstr>1.8 두 개 이상의 변수 탐색하기(2)</vt:lpstr>
      <vt:lpstr>1.8 두 개 이상의 변수 탐색하기(3)</vt:lpstr>
      <vt:lpstr>1.8 두 개 이상의 변수 탐색하기(4)</vt:lpstr>
      <vt:lpstr>1.8 두 개 이상의 변수 탐색하기(5) - 다변수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STUDY - Statistics - </dc:title>
  <dc:creator>(대학원생) 한동윤 (컴퓨터공학과)</dc:creator>
  <cp:lastModifiedBy>(대학원생) 한동윤 (컴퓨터공학과)</cp:lastModifiedBy>
  <cp:revision>2</cp:revision>
  <dcterms:created xsi:type="dcterms:W3CDTF">2019-03-21T05:44:19Z</dcterms:created>
  <dcterms:modified xsi:type="dcterms:W3CDTF">2019-03-22T14:13:26Z</dcterms:modified>
</cp:coreProperties>
</file>